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93" r:id="rId4"/>
  </p:sldMasterIdLst>
  <p:notesMasterIdLst>
    <p:notesMasterId r:id="rId28"/>
  </p:notesMasterIdLst>
  <p:handoutMasterIdLst>
    <p:handoutMasterId r:id="rId29"/>
  </p:handoutMasterIdLst>
  <p:sldIdLst>
    <p:sldId id="283" r:id="rId5"/>
    <p:sldId id="301" r:id="rId6"/>
    <p:sldId id="300" r:id="rId7"/>
    <p:sldId id="290" r:id="rId8"/>
    <p:sldId id="291" r:id="rId9"/>
    <p:sldId id="292" r:id="rId10"/>
    <p:sldId id="294" r:id="rId11"/>
    <p:sldId id="293" r:id="rId12"/>
    <p:sldId id="295" r:id="rId13"/>
    <p:sldId id="296" r:id="rId14"/>
    <p:sldId id="297" r:id="rId15"/>
    <p:sldId id="299" r:id="rId16"/>
    <p:sldId id="310" r:id="rId17"/>
    <p:sldId id="302" r:id="rId18"/>
    <p:sldId id="303" r:id="rId19"/>
    <p:sldId id="305" r:id="rId20"/>
    <p:sldId id="311" r:id="rId21"/>
    <p:sldId id="304" r:id="rId22"/>
    <p:sldId id="306" r:id="rId23"/>
    <p:sldId id="307" r:id="rId24"/>
    <p:sldId id="308" r:id="rId25"/>
    <p:sldId id="288" r:id="rId26"/>
    <p:sldId id="287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2280" userDrawn="1">
          <p15:clr>
            <a:srgbClr val="A4A3A4"/>
          </p15:clr>
        </p15:guide>
        <p15:guide id="3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5EA"/>
    <a:srgbClr val="FFCC66"/>
    <a:srgbClr val="A365D1"/>
    <a:srgbClr val="B4BABD"/>
    <a:srgbClr val="FFDA00"/>
    <a:srgbClr val="92D050"/>
    <a:srgbClr val="93E2FF"/>
    <a:srgbClr val="FFCC99"/>
    <a:srgbClr val="00CCFF"/>
    <a:srgbClr val="F37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7" autoAdjust="0"/>
    <p:restoredTop sz="93502" autoAdjust="0"/>
  </p:normalViewPr>
  <p:slideViewPr>
    <p:cSldViewPr snapToGrid="0">
      <p:cViewPr varScale="1">
        <p:scale>
          <a:sx n="74" d="100"/>
          <a:sy n="74" d="100"/>
        </p:scale>
        <p:origin x="276" y="72"/>
      </p:cViewPr>
      <p:guideLst>
        <p:guide orient="horz" pos="648"/>
        <p:guide pos="2280"/>
        <p:guide pos="19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92827215693517"/>
          <c:y val="0.12120915032679738"/>
          <c:w val="0.83153932391616858"/>
          <c:h val="0.78874177756525943"/>
        </c:manualLayout>
      </c:layout>
      <c:scatterChart>
        <c:scatterStyle val="smooth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Freq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7150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1978</c:v>
                </c:pt>
                <c:pt idx="1">
                  <c:v>1982</c:v>
                </c:pt>
                <c:pt idx="2">
                  <c:v>1985</c:v>
                </c:pt>
                <c:pt idx="3">
                  <c:v>1989</c:v>
                </c:pt>
                <c:pt idx="4">
                  <c:v>1993</c:v>
                </c:pt>
                <c:pt idx="5">
                  <c:v>1995</c:v>
                </c:pt>
                <c:pt idx="6">
                  <c:v>1997</c:v>
                </c:pt>
                <c:pt idx="7">
                  <c:v>1999</c:v>
                </c:pt>
                <c:pt idx="8">
                  <c:v>2000</c:v>
                </c:pt>
                <c:pt idx="9">
                  <c:v>2002</c:v>
                </c:pt>
                <c:pt idx="10">
                  <c:v>2004</c:v>
                </c:pt>
                <c:pt idx="11">
                  <c:v>2006</c:v>
                </c:pt>
                <c:pt idx="12">
                  <c:v>2008</c:v>
                </c:pt>
                <c:pt idx="13">
                  <c:v>2011</c:v>
                </c:pt>
                <c:pt idx="14">
                  <c:v>2013</c:v>
                </c:pt>
              </c:numCache>
            </c:numRef>
          </c:xVal>
          <c:yVal>
            <c:numRef>
              <c:f>Sheet1!$C$2:$C$17</c:f>
              <c:numCache>
                <c:formatCode>General</c:formatCode>
                <c:ptCount val="16"/>
                <c:pt idx="0">
                  <c:v>0</c:v>
                </c:pt>
                <c:pt idx="1">
                  <c:v>8</c:v>
                </c:pt>
                <c:pt idx="2">
                  <c:v>16</c:v>
                </c:pt>
                <c:pt idx="3">
                  <c:v>25</c:v>
                </c:pt>
                <c:pt idx="4">
                  <c:v>60</c:v>
                </c:pt>
                <c:pt idx="5">
                  <c:v>150</c:v>
                </c:pt>
                <c:pt idx="6">
                  <c:v>233</c:v>
                </c:pt>
                <c:pt idx="7">
                  <c:v>450</c:v>
                </c:pt>
                <c:pt idx="8">
                  <c:v>1400</c:v>
                </c:pt>
                <c:pt idx="9">
                  <c:v>2000</c:v>
                </c:pt>
                <c:pt idx="10">
                  <c:v>3400</c:v>
                </c:pt>
                <c:pt idx="11">
                  <c:v>3000</c:v>
                </c:pt>
                <c:pt idx="12">
                  <c:v>3000</c:v>
                </c:pt>
                <c:pt idx="13">
                  <c:v>3000</c:v>
                </c:pt>
                <c:pt idx="14">
                  <c:v>3000</c:v>
                </c:pt>
              </c:numCache>
            </c:numRef>
          </c:yVal>
          <c:smooth val="1"/>
        </c:ser>
        <c:ser>
          <c:idx val="2"/>
          <c:order val="1"/>
          <c:tx>
            <c:strRef>
              <c:f>Sheet1!$E$1</c:f>
              <c:strCache>
                <c:ptCount val="1"/>
                <c:pt idx="0">
                  <c:v>Process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1978</c:v>
                </c:pt>
                <c:pt idx="1">
                  <c:v>1982</c:v>
                </c:pt>
                <c:pt idx="2">
                  <c:v>1985</c:v>
                </c:pt>
                <c:pt idx="3">
                  <c:v>1989</c:v>
                </c:pt>
                <c:pt idx="4">
                  <c:v>1993</c:v>
                </c:pt>
                <c:pt idx="5">
                  <c:v>1995</c:v>
                </c:pt>
                <c:pt idx="6">
                  <c:v>1997</c:v>
                </c:pt>
                <c:pt idx="7">
                  <c:v>1999</c:v>
                </c:pt>
                <c:pt idx="8">
                  <c:v>2000</c:v>
                </c:pt>
                <c:pt idx="9">
                  <c:v>2002</c:v>
                </c:pt>
                <c:pt idx="10">
                  <c:v>2004</c:v>
                </c:pt>
                <c:pt idx="11">
                  <c:v>2006</c:v>
                </c:pt>
                <c:pt idx="12">
                  <c:v>2008</c:v>
                </c:pt>
                <c:pt idx="13">
                  <c:v>2011</c:v>
                </c:pt>
                <c:pt idx="14">
                  <c:v>2013</c:v>
                </c:pt>
              </c:numCache>
            </c:numRef>
          </c:xVal>
          <c:yVal>
            <c:numRef>
              <c:f>Sheet1!$E$2:$E$17</c:f>
              <c:numCache>
                <c:formatCode>General</c:formatCode>
                <c:ptCount val="16"/>
                <c:pt idx="0">
                  <c:v>3000</c:v>
                </c:pt>
                <c:pt idx="1">
                  <c:v>1500</c:v>
                </c:pt>
                <c:pt idx="2">
                  <c:v>1000</c:v>
                </c:pt>
                <c:pt idx="3">
                  <c:v>1000</c:v>
                </c:pt>
                <c:pt idx="4">
                  <c:v>800</c:v>
                </c:pt>
                <c:pt idx="5">
                  <c:v>600</c:v>
                </c:pt>
                <c:pt idx="6">
                  <c:v>350</c:v>
                </c:pt>
                <c:pt idx="7">
                  <c:v>250</c:v>
                </c:pt>
                <c:pt idx="8">
                  <c:v>180</c:v>
                </c:pt>
                <c:pt idx="9">
                  <c:v>130</c:v>
                </c:pt>
                <c:pt idx="10">
                  <c:v>90</c:v>
                </c:pt>
                <c:pt idx="11">
                  <c:v>65</c:v>
                </c:pt>
                <c:pt idx="12">
                  <c:v>45</c:v>
                </c:pt>
                <c:pt idx="13">
                  <c:v>22</c:v>
                </c:pt>
                <c:pt idx="14">
                  <c:v>22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509336"/>
        <c:axId val="10880136"/>
      </c:scatterChart>
      <c:scatterChart>
        <c:scatterStyle val="smoothMarker"/>
        <c:varyColors val="0"/>
        <c:ser>
          <c:idx val="3"/>
          <c:order val="2"/>
          <c:tx>
            <c:strRef>
              <c:f>Sheet1!$G$1</c:f>
              <c:strCache>
                <c:ptCount val="1"/>
                <c:pt idx="0">
                  <c:v>Pipeline Depth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7150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1978</c:v>
                </c:pt>
                <c:pt idx="1">
                  <c:v>1982</c:v>
                </c:pt>
                <c:pt idx="2">
                  <c:v>1985</c:v>
                </c:pt>
                <c:pt idx="3">
                  <c:v>1989</c:v>
                </c:pt>
                <c:pt idx="4">
                  <c:v>1993</c:v>
                </c:pt>
                <c:pt idx="5">
                  <c:v>1995</c:v>
                </c:pt>
                <c:pt idx="6">
                  <c:v>1997</c:v>
                </c:pt>
                <c:pt idx="7">
                  <c:v>1999</c:v>
                </c:pt>
                <c:pt idx="8">
                  <c:v>2000</c:v>
                </c:pt>
                <c:pt idx="9">
                  <c:v>2002</c:v>
                </c:pt>
                <c:pt idx="10">
                  <c:v>2004</c:v>
                </c:pt>
                <c:pt idx="11">
                  <c:v>2006</c:v>
                </c:pt>
                <c:pt idx="12">
                  <c:v>2008</c:v>
                </c:pt>
                <c:pt idx="13">
                  <c:v>2011</c:v>
                </c:pt>
                <c:pt idx="14">
                  <c:v>2013</c:v>
                </c:pt>
              </c:numCache>
            </c:numRef>
          </c:xVal>
          <c:yVal>
            <c:numRef>
              <c:f>Sheet1!$G$2:$G$17</c:f>
              <c:numCache>
                <c:formatCode>General</c:formatCode>
                <c:ptCount val="16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20</c:v>
                </c:pt>
                <c:pt idx="9">
                  <c:v>20</c:v>
                </c:pt>
                <c:pt idx="10">
                  <c:v>31</c:v>
                </c:pt>
                <c:pt idx="11">
                  <c:v>12</c:v>
                </c:pt>
                <c:pt idx="12">
                  <c:v>20</c:v>
                </c:pt>
                <c:pt idx="13">
                  <c:v>14</c:v>
                </c:pt>
                <c:pt idx="14">
                  <c:v>14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142936"/>
        <c:axId val="202488568"/>
      </c:scatterChart>
      <c:valAx>
        <c:axId val="200509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880136"/>
        <c:crosses val="autoZero"/>
        <c:crossBetween val="midCat"/>
      </c:valAx>
      <c:valAx>
        <c:axId val="10880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nm/MHz</a:t>
                </a:r>
              </a:p>
            </c:rich>
          </c:tx>
          <c:layout>
            <c:manualLayout>
              <c:xMode val="edge"/>
              <c:yMode val="edge"/>
              <c:x val="3.1267448352875489E-2"/>
              <c:y val="2.256780402449693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0509336"/>
        <c:crosses val="autoZero"/>
        <c:crossBetween val="midCat"/>
      </c:valAx>
      <c:valAx>
        <c:axId val="202488568"/>
        <c:scaling>
          <c:orientation val="minMax"/>
        </c:scaling>
        <c:delete val="0"/>
        <c:axPos val="r"/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Stages</a:t>
                </a:r>
              </a:p>
            </c:rich>
          </c:tx>
          <c:layout>
            <c:manualLayout>
              <c:xMode val="edge"/>
              <c:yMode val="edge"/>
              <c:x val="0.92360683557771361"/>
              <c:y val="3.70042715248829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0142936"/>
        <c:crosses val="max"/>
        <c:crossBetween val="midCat"/>
      </c:valAx>
      <c:valAx>
        <c:axId val="2001429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2488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387442829279131"/>
          <c:y val="0.1416849377256697"/>
          <c:w val="0.47256897915327273"/>
          <c:h val="6.4603031269948416E-2"/>
        </c:manualLayout>
      </c:layout>
      <c:overlay val="0"/>
      <c:spPr>
        <a:solidFill>
          <a:schemeClr val="bg1"/>
        </a:solidFill>
        <a:ln>
          <a:solidFill>
            <a:schemeClr val="tx1">
              <a:lumMod val="25000"/>
              <a:lumOff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12/12/2015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12/12/2015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2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54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1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324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70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4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33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641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61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68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9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5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3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9639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1050" b="1" smtClean="0">
                <a:solidFill>
                  <a:srgbClr val="FFFFFF"/>
                </a:solidFill>
                <a:latin typeface="+mj-lt"/>
                <a:ea typeface="Verdana" pitchFamily="34" charset="0"/>
                <a:cs typeface="Neo Sans Inte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50" b="1" dirty="0">
              <a:solidFill>
                <a:srgbClr val="FFFFFF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900" spc="120" dirty="0" smtClean="0">
                <a:solidFill>
                  <a:srgbClr val="FFFFFF"/>
                </a:solidFill>
                <a:latin typeface="+mj-lt"/>
                <a:cs typeface="+mn-cs"/>
              </a:rPr>
              <a:t>Intel Laboratory at Moscow Institute of Physics and Technology </a:t>
            </a:r>
            <a:endParaRPr lang="ru-RU" sz="1000" b="1" kern="900" spc="120" dirty="0" smtClean="0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900" spc="120" dirty="0" smtClean="0">
                <a:solidFill>
                  <a:srgbClr val="FFFFFF"/>
                </a:solidFill>
                <a:latin typeface="+mj-lt"/>
                <a:cs typeface="+mn-cs"/>
              </a:rPr>
              <a:t>MIPT-MIPS 2015 Project</a:t>
            </a:r>
            <a:endParaRPr lang="ru-RU" sz="1000" b="1" kern="900" spc="120" dirty="0" smtClean="0">
              <a:solidFill>
                <a:srgbClr val="FFFFFF"/>
              </a:solidFill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4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  <p:sldLayoutId id="2147486006" r:id="rId13"/>
    <p:sldLayoutId id="2147486007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+mj-lt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+mj-lt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8.m4a"/><Relationship Id="rId7" Type="http://schemas.openxmlformats.org/officeDocument/2006/relationships/image" Target="../media/image24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9.m4a"/><Relationship Id="rId7" Type="http://schemas.openxmlformats.org/officeDocument/2006/relationships/image" Target="../media/image27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../media/media10.m4a"/><Relationship Id="rId7" Type="http://schemas.openxmlformats.org/officeDocument/2006/relationships/image" Target="../media/image30.png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10.png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audio" Target="../media/media15.m4a"/><Relationship Id="rId7" Type="http://schemas.openxmlformats.org/officeDocument/2006/relationships/image" Target="../media/image36.png"/><Relationship Id="rId2" Type="http://schemas.microsoft.com/office/2007/relationships/media" Target="../media/media15.m4a"/><Relationship Id="rId1" Type="http://schemas.openxmlformats.org/officeDocument/2006/relationships/tags" Target="../tags/tag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330.png"/><Relationship Id="rId4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image" Target="../media/image340.png"/><Relationship Id="rId4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audio" Target="../media/media3.m4a"/><Relationship Id="rId7" Type="http://schemas.openxmlformats.org/officeDocument/2006/relationships/image" Target="../media/image120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4.m4a"/><Relationship Id="rId7" Type="http://schemas.openxmlformats.org/officeDocument/2006/relationships/image" Target="../media/image15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audio" Target="../media/media7.m4a"/><Relationship Id="rId7" Type="http://schemas.openxmlformats.org/officeDocument/2006/relationships/image" Target="../media/image19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363972"/>
            <a:ext cx="4804200" cy="58477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Performance and Power</a:t>
            </a:r>
            <a:endParaRPr lang="en-US" sz="2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60188" y="3264183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/>
              <a:t>Pavel Kryukov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/>
              <a:t>12 December 2015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3993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336" x="6276975" y="5286375"/>
          <p14:tracePt t="15636" x="6276975" y="5268913"/>
          <p14:tracePt t="15647" x="6296025" y="5214938"/>
          <p14:tracePt t="15656" x="6323013" y="5116513"/>
          <p14:tracePt t="15666" x="6367463" y="4875213"/>
          <p14:tracePt t="15679" x="6394450" y="4554538"/>
          <p14:tracePt t="15697" x="6394450" y="3608388"/>
          <p14:tracePt t="15713" x="6394450" y="3241675"/>
          <p14:tracePt t="15729" x="6384925" y="312578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model: adding BTB Impact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Branch </a:t>
            </a:r>
            <a:r>
              <a:rPr lang="en-US" dirty="0" err="1" smtClean="0"/>
              <a:t>mispredicts</a:t>
            </a:r>
            <a:r>
              <a:rPr lang="en-US" dirty="0" smtClean="0"/>
              <a:t> stall some fraction </a:t>
            </a:r>
            <a:r>
              <a:rPr lang="ru-RU" dirty="0" smtClean="0"/>
              <a:t>(</a:t>
            </a:r>
            <a:r>
              <a:rPr lang="el-GR" i="1" dirty="0" smtClean="0"/>
              <a:t>γ</a:t>
            </a:r>
            <a:r>
              <a:rPr lang="ru-RU" dirty="0" smtClean="0"/>
              <a:t>)</a:t>
            </a:r>
            <a:r>
              <a:rPr lang="ru-RU" i="1" dirty="0" smtClean="0"/>
              <a:t> </a:t>
            </a:r>
            <a:r>
              <a:rPr lang="en-US" dirty="0" smtClean="0"/>
              <a:t>of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Since they are rare, in average CPI delta is lower: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general, “alpha” parameter is a function of selected </a:t>
            </a:r>
            <a:r>
              <a:rPr lang="en-US" dirty="0" err="1" smtClean="0"/>
              <a:t>uArch</a:t>
            </a:r>
            <a:r>
              <a:rPr lang="en-US" dirty="0" smtClean="0"/>
              <a:t>:</a:t>
            </a:r>
          </a:p>
          <a:p>
            <a:pPr marL="1027113" lvl="2" indent="-342900">
              <a:buFont typeface="Calibri" panose="020F0502020204030204" pitchFamily="34" charset="0"/>
              <a:buChar char="—"/>
            </a:pPr>
            <a:r>
              <a:rPr lang="en-US" dirty="0" smtClean="0"/>
              <a:t>how good branches are predicted;</a:t>
            </a:r>
          </a:p>
          <a:p>
            <a:pPr marL="1027113" lvl="2" indent="-342900">
              <a:buFont typeface="Calibri" panose="020F0502020204030204" pitchFamily="34" charset="0"/>
              <a:buChar char="—"/>
            </a:pPr>
            <a:r>
              <a:rPr lang="en-US" dirty="0" smtClean="0"/>
              <a:t>how </a:t>
            </a:r>
            <a:r>
              <a:rPr lang="en-US" dirty="0" err="1" smtClean="0"/>
              <a:t>mispredicts</a:t>
            </a:r>
            <a:r>
              <a:rPr lang="en-US" dirty="0" smtClean="0"/>
              <a:t> affect pipeline;</a:t>
            </a:r>
          </a:p>
          <a:p>
            <a:pPr marL="1027113" lvl="2" indent="-342900">
              <a:buFont typeface="Calibri" panose="020F0502020204030204" pitchFamily="34" charset="0"/>
              <a:buChar char="—"/>
            </a:pPr>
            <a:r>
              <a:rPr lang="en-US" dirty="0" smtClean="0"/>
              <a:t>bypassing levels;</a:t>
            </a:r>
          </a:p>
          <a:p>
            <a:pPr marL="1027113" lvl="2" indent="-342900">
              <a:buFont typeface="Calibri" panose="020F0502020204030204" pitchFamily="34" charset="0"/>
              <a:buChar char="—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cache hit rate, out-of-order effects etc.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81259" y="1780938"/>
                <a:ext cx="1175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259" y="1780938"/>
                <a:ext cx="117512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627" r="-4145" b="-239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04937" y="3012791"/>
                <a:ext cx="1988685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37" y="3012791"/>
                <a:ext cx="1988685" cy="277576"/>
              </a:xfrm>
              <a:prstGeom prst="rect">
                <a:avLst/>
              </a:prstGeom>
              <a:blipFill rotWithShape="0">
                <a:blip r:embed="rId6"/>
                <a:stretch>
                  <a:fillRect l="-306" r="-306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40194" y="3532691"/>
                <a:ext cx="1457258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𝐶𝑃𝐼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194" y="3532691"/>
                <a:ext cx="1457258" cy="277576"/>
              </a:xfrm>
              <a:prstGeom prst="rect">
                <a:avLst/>
              </a:prstGeom>
              <a:blipFill rotWithShape="0">
                <a:blip r:embed="rId7"/>
                <a:stretch>
                  <a:fillRect l="-3347" r="-2929" b="-88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7623868"/>
      </p:ext>
    </p:extLst>
  </p:cSld>
  <p:clrMapOvr>
    <a:masterClrMapping/>
  </p:clrMapOvr>
  <p:transition advTm="3267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  <p:extLst>
    <p:ext uri="{3A86A75C-4F4B-4683-9AE1-C65F6400EC91}">
      <p14:laserTraceLst xmlns:p14="http://schemas.microsoft.com/office/powerpoint/2010/main">
        <p14:tracePtLst>
          <p14:tracePt t="13523" x="6411913" y="6018213"/>
          <p14:tracePt t="13532" x="6375400" y="5830888"/>
          <p14:tracePt t="13542" x="6323013" y="5572125"/>
          <p14:tracePt t="13554" x="6269038" y="5054600"/>
          <p14:tracePt t="13569" x="6205538" y="4768850"/>
          <p14:tracePt t="13585" x="6143625" y="4419600"/>
          <p14:tracePt t="13603" x="6126163" y="4322763"/>
          <p14:tracePt t="13619" x="6099175" y="4160838"/>
          <p14:tracePt t="13635" x="6089650" y="3983038"/>
          <p14:tracePt t="13911" x="5741988" y="4071938"/>
          <p14:tracePt t="13920" x="5680075" y="4054475"/>
          <p14:tracePt t="13930" x="5653088" y="4037013"/>
          <p14:tracePt t="13940" x="5608638" y="3938588"/>
          <p14:tracePt t="13952" x="5545138" y="3795713"/>
          <p14:tracePt t="13969" x="5465763" y="3633788"/>
          <p14:tracePt t="13985" x="5313363" y="3009900"/>
          <p14:tracePt t="14003" x="5286375" y="2608263"/>
          <p14:tracePt t="14019" x="5313363" y="2286000"/>
          <p14:tracePt t="14035" x="5456238" y="1901825"/>
          <p14:tracePt t="14052" x="5599113" y="1704975"/>
          <p14:tracePt t="14359" x="5581650" y="1704975"/>
          <p14:tracePt t="14370" x="5554663" y="1704975"/>
          <p14:tracePt t="14380" x="5510213" y="1704975"/>
          <p14:tracePt t="14390" x="5473700" y="1704975"/>
          <p14:tracePt t="14402" x="5465763" y="1704975"/>
          <p14:tracePt t="14419" x="5456238" y="1704975"/>
          <p14:tracePt t="14435" x="5456238" y="1687513"/>
          <p14:tracePt t="14452" x="5473700" y="1589088"/>
          <p14:tracePt t="14469" x="5500688" y="1536700"/>
          <p14:tracePt t="14485" x="5545138" y="1473200"/>
          <p14:tracePt t="14503" x="5616575" y="1446213"/>
          <p14:tracePt t="14519" x="5653088" y="1446213"/>
          <p14:tracePt t="14809" x="5688013" y="1438275"/>
          <p14:tracePt t="14820" x="5751513" y="1428750"/>
          <p14:tracePt t="14829" x="5813425" y="1411288"/>
          <p14:tracePt t="14840" x="5875338" y="1393825"/>
          <p14:tracePt t="14852" x="5919788" y="1366838"/>
          <p14:tracePt t="14871" x="5965825" y="1347788"/>
          <p14:tracePt t="14886" x="5983288" y="1339850"/>
          <p14:tracePt t="14903" x="6000750" y="1322388"/>
          <p14:tracePt t="14919" x="6027738" y="1303338"/>
          <p14:tracePt t="14936" x="6081713" y="1223963"/>
          <p14:tracePt t="14953" x="6126163" y="1143000"/>
          <p14:tracePt t="14969" x="6126163" y="1133475"/>
          <p14:tracePt t="14986" x="6116638" y="1125538"/>
          <p14:tracePt t="15003" x="6099175" y="1116013"/>
          <p14:tracePt t="15019" x="6000750" y="1054100"/>
          <p14:tracePt t="15035" x="5795963" y="965200"/>
          <p14:tracePt t="15053" x="5653088" y="919163"/>
          <p14:tracePt t="15069" x="5456238" y="893763"/>
          <p14:tracePt t="15086" x="5303838" y="893763"/>
          <p14:tracePt t="15102" x="5259388" y="884238"/>
          <p14:tracePt t="15119" x="5251450" y="884238"/>
          <p14:tracePt t="15147" x="5251450" y="893763"/>
          <p14:tracePt t="15157" x="5251450" y="919163"/>
          <p14:tracePt t="15169" x="5241925" y="1000125"/>
          <p14:tracePt t="15186" x="5241925" y="1089025"/>
          <p14:tracePt t="15202" x="5241925" y="1214438"/>
          <p14:tracePt t="15219" x="5259388" y="1339850"/>
          <p14:tracePt t="15494" x="5330825" y="1347788"/>
          <p14:tracePt t="15504" x="5384800" y="1347788"/>
          <p14:tracePt t="15514" x="5446713" y="1357313"/>
          <p14:tracePt t="15524" x="5491163" y="1357313"/>
          <p14:tracePt t="15536" x="5527675" y="1357313"/>
          <p14:tracePt t="15552" x="5554663" y="1357313"/>
          <p14:tracePt t="15569" x="5608638" y="1357313"/>
          <p14:tracePt t="15586" x="5626100" y="1347788"/>
          <p14:tracePt t="15619" x="5634038" y="1312863"/>
          <p14:tracePt t="15636" x="5634038" y="1295400"/>
          <p14:tracePt t="15652" x="5634038" y="1223963"/>
          <p14:tracePt t="15669" x="5626100" y="1169988"/>
          <p14:tracePt t="15685" x="5616575" y="1152525"/>
          <p14:tracePt t="15702" x="5572125" y="1125538"/>
          <p14:tracePt t="15719" x="5510213" y="1125538"/>
          <p14:tracePt t="15736" x="5483225" y="1125538"/>
          <p14:tracePt t="15752" x="5384800" y="1160463"/>
          <p14:tracePt t="15770" x="5276850" y="1285875"/>
          <p14:tracePt t="15785" x="5224463" y="1374775"/>
          <p14:tracePt t="15802" x="5187950" y="1446213"/>
          <p14:tracePt t="15819" x="5180013" y="1473200"/>
          <p14:tracePt t="15836" x="5180013" y="1536700"/>
          <p14:tracePt t="15853" x="5241925" y="1643063"/>
          <p14:tracePt t="15869" x="5367338" y="1724025"/>
          <p14:tracePt t="15885" x="5473700" y="1758950"/>
          <p14:tracePt t="16117" x="5537200" y="1751013"/>
          <p14:tracePt t="16127" x="5599113" y="1704975"/>
          <p14:tracePt t="16139" x="5653088" y="1652588"/>
          <p14:tracePt t="16153" x="5705475" y="1589088"/>
          <p14:tracePt t="16170" x="5786438" y="1482725"/>
          <p14:tracePt t="16186" x="5803900" y="1446213"/>
          <p14:tracePt t="16203" x="5830888" y="1401763"/>
          <p14:tracePt t="16220" x="5840413" y="1366838"/>
          <p14:tracePt t="16236" x="5840413" y="1347788"/>
          <p14:tracePt t="16253" x="5840413" y="1330325"/>
          <p14:tracePt t="16285" x="5830888" y="1322388"/>
          <p14:tracePt t="16302" x="5776913" y="1312863"/>
          <p14:tracePt t="16321" x="5732463" y="1303338"/>
          <p14:tracePt t="16336" x="5724525" y="1303338"/>
          <p14:tracePt t="16353" x="5697538" y="1303338"/>
          <p14:tracePt t="16369" x="5680075" y="1303338"/>
          <p14:tracePt t="16386" x="5661025" y="1303338"/>
          <p14:tracePt t="16404" x="5653088" y="1312863"/>
          <p14:tracePt t="16419" x="5653088" y="1322388"/>
          <p14:tracePt t="16436" x="5626100" y="1347788"/>
          <p14:tracePt t="16454" x="5599113" y="1411288"/>
          <p14:tracePt t="16470" x="5589588" y="1428750"/>
          <p14:tracePt t="16486" x="5589588" y="1438275"/>
          <p14:tracePt t="16506" x="5616575" y="1465263"/>
          <p14:tracePt t="16760" x="5643563" y="1465263"/>
          <p14:tracePt t="16771" x="5661025" y="1465263"/>
          <p14:tracePt t="16781" x="5705475" y="1465263"/>
          <p14:tracePt t="16791" x="5741988" y="1446213"/>
          <p14:tracePt t="16802" x="5786438" y="1419225"/>
          <p14:tracePt t="16820" x="5803900" y="1393825"/>
          <p14:tracePt t="16836" x="5848350" y="1303338"/>
          <p14:tracePt t="16853" x="5848350" y="1285875"/>
          <p14:tracePt t="16914" x="5830888" y="1268413"/>
          <p14:tracePt t="16924" x="5786438" y="1250950"/>
          <p14:tracePt t="16936" x="5759450" y="1250950"/>
          <p14:tracePt t="16954" x="5661025" y="1231900"/>
          <p14:tracePt t="16970" x="5616575" y="1231900"/>
          <p14:tracePt t="16986" x="5572125" y="1231900"/>
          <p14:tracePt t="17003" x="5554663" y="1231900"/>
          <p14:tracePt t="17020" x="5537200" y="1250950"/>
          <p14:tracePt t="17037" x="5537200" y="1258888"/>
          <p14:tracePt t="17052" x="5537200" y="1268413"/>
          <p14:tracePt t="17069" x="5527675" y="1322388"/>
          <p14:tracePt t="17088" x="5527675" y="1347788"/>
          <p14:tracePt t="17103" x="5527675" y="1374775"/>
          <p14:tracePt t="17120" x="5562600" y="1411288"/>
          <p14:tracePt t="17136" x="5608638" y="1438275"/>
          <p14:tracePt t="17152" x="5705475" y="1473200"/>
          <p14:tracePt t="17170" x="5813425" y="1482725"/>
          <p14:tracePt t="17186" x="5875338" y="1473200"/>
          <p14:tracePt t="17203" x="5946775" y="1428750"/>
          <p14:tracePt t="17424" x="5929313" y="1428750"/>
          <p14:tracePt t="17435" x="5884863" y="1446213"/>
          <p14:tracePt t="17445" x="5822950" y="1465263"/>
          <p14:tracePt t="17455" x="5759450" y="1482725"/>
          <p14:tracePt t="17469" x="5697538" y="1490663"/>
          <p14:tracePt t="17486" x="5634038" y="1509713"/>
          <p14:tracePt t="17503" x="5626100" y="1517650"/>
          <p14:tracePt t="17520" x="5616575" y="1536700"/>
          <p14:tracePt t="17537" x="5608638" y="1562100"/>
          <p14:tracePt t="17553" x="5608638" y="1589088"/>
          <p14:tracePt t="17570" x="5616575" y="1652588"/>
          <p14:tracePt t="17587" x="5680075" y="1704975"/>
          <p14:tracePt t="17603" x="5732463" y="1731963"/>
          <p14:tracePt t="17620" x="5848350" y="1731963"/>
          <p14:tracePt t="17637" x="5919788" y="1697038"/>
          <p14:tracePt t="17653" x="6000750" y="1598613"/>
          <p14:tracePt t="17670" x="6027738" y="1490663"/>
          <p14:tracePt t="17686" x="6099175" y="1303338"/>
          <p14:tracePt t="17703" x="6143625" y="1017588"/>
          <p14:tracePt t="17721" x="6143625" y="928688"/>
          <p14:tracePt t="17736" x="6143625" y="901700"/>
          <p14:tracePt t="17753" x="6037263" y="839788"/>
          <p14:tracePt t="17769" x="6000750" y="839788"/>
          <p14:tracePt t="17786" x="5830888" y="830263"/>
          <p14:tracePt t="17803" x="5653088" y="839788"/>
          <p14:tracePt t="17819" x="5589588" y="866775"/>
          <p14:tracePt t="17836" x="5491163" y="901700"/>
          <p14:tracePt t="17854" x="5465763" y="946150"/>
          <p14:tracePt t="17870" x="5465763" y="965200"/>
          <p14:tracePt t="17886" x="5465763" y="1036638"/>
          <p14:tracePt t="17903" x="5473700" y="1098550"/>
          <p14:tracePt t="17920" x="5545138" y="1125538"/>
          <p14:tracePt t="18160" x="5554663" y="1152525"/>
          <p14:tracePt t="18171" x="5554663" y="1179513"/>
          <p14:tracePt t="18181" x="5554663" y="1204913"/>
          <p14:tracePt t="18191" x="5562600" y="1231900"/>
          <p14:tracePt t="18203" x="5572125" y="1268413"/>
          <p14:tracePt t="18221" x="5599113" y="1347788"/>
          <p14:tracePt t="18237" x="5608638" y="1401763"/>
          <p14:tracePt t="18253" x="5634038" y="1446213"/>
          <p14:tracePt t="18270" x="5653088" y="1465263"/>
          <p14:tracePt t="18286" x="5705475" y="1473200"/>
          <p14:tracePt t="18303" x="5768975" y="1473200"/>
          <p14:tracePt t="18497" x="5803900" y="1473200"/>
          <p14:tracePt t="18507" x="5848350" y="1446213"/>
          <p14:tracePt t="18520" x="5894388" y="1401763"/>
          <p14:tracePt t="18538" x="5956300" y="1196975"/>
          <p14:tracePt t="18553" x="5973763" y="1116013"/>
          <p14:tracePt t="18570" x="5956300" y="1027113"/>
          <p14:tracePt t="18587" x="5929313" y="990600"/>
          <p14:tracePt t="18604" x="5848350" y="946150"/>
          <p14:tracePt t="18621" x="5751513" y="893763"/>
          <p14:tracePt t="18637" x="5705475" y="884238"/>
          <p14:tracePt t="18653" x="5599113" y="857250"/>
          <p14:tracePt t="18672" x="5545138" y="866775"/>
          <p14:tracePt t="18687" x="5537200" y="901700"/>
          <p14:tracePt t="18703" x="5510213" y="955675"/>
          <p14:tracePt t="18720" x="5491163" y="982663"/>
          <p14:tracePt t="18736" x="5473700" y="1036638"/>
          <p14:tracePt t="18753" x="5473700" y="1116013"/>
          <p14:tracePt t="18770" x="5483225" y="1179513"/>
          <p14:tracePt t="18787" x="5554663" y="1276350"/>
          <p14:tracePt t="19059" x="5554663" y="1285875"/>
          <p14:tracePt t="19070" x="5554663" y="1303338"/>
          <p14:tracePt t="19080" x="5554663" y="1347788"/>
          <p14:tracePt t="19090" x="5572125" y="1374775"/>
          <p14:tracePt t="19103" x="5581650" y="1401763"/>
          <p14:tracePt t="19120" x="5589588" y="1411288"/>
          <p14:tracePt t="19137" x="5634038" y="1455738"/>
          <p14:tracePt t="19153" x="5697538" y="1482725"/>
          <p14:tracePt t="19171" x="5768975" y="1490663"/>
          <p14:tracePt t="19187" x="5803900" y="1490663"/>
          <p14:tracePt t="19204" x="5857875" y="1490663"/>
          <p14:tracePt t="19220" x="5867400" y="1490663"/>
          <p14:tracePt t="19237" x="5894388" y="1455738"/>
          <p14:tracePt t="19254" x="5929313" y="1366838"/>
          <p14:tracePt t="19270" x="5965825" y="1285875"/>
          <p14:tracePt t="19287" x="6010275" y="1125538"/>
          <p14:tracePt t="19304" x="6018213" y="1000125"/>
          <p14:tracePt t="19320" x="6018213" y="990600"/>
          <p14:tracePt t="19336" x="6010275" y="982663"/>
          <p14:tracePt t="19355" x="5983288" y="982663"/>
          <p14:tracePt t="19370" x="5973763" y="982663"/>
          <p14:tracePt t="19386" x="5857875" y="982663"/>
          <p14:tracePt t="19403" x="5786438" y="1000125"/>
          <p14:tracePt t="19420" x="5608638" y="1081088"/>
          <p14:tracePt t="19437" x="5537200" y="1143000"/>
          <p14:tracePt t="19453" x="5510213" y="1160463"/>
          <p14:tracePt t="19470" x="5510213" y="1187450"/>
          <p14:tracePt t="19488" x="5500688" y="1241425"/>
          <p14:tracePt t="19503" x="5491163" y="1268413"/>
          <p14:tracePt t="19520" x="5473700" y="1357313"/>
          <p14:tracePt t="19536" x="5473700" y="1393825"/>
          <p14:tracePt t="19553" x="5483225" y="1482725"/>
          <p14:tracePt t="19570" x="5554663" y="1589088"/>
          <p14:tracePt t="19587" x="5589588" y="1608138"/>
          <p14:tracePt t="19603" x="5661025" y="1652588"/>
          <p14:tracePt t="19621" x="5688013" y="1652588"/>
          <p14:tracePt t="19637" x="5795963" y="1660525"/>
          <p14:tracePt t="19654" x="5894388" y="1660525"/>
          <p14:tracePt t="19671" x="5929313" y="1652588"/>
          <p14:tracePt t="19687" x="5938838" y="1633538"/>
          <p14:tracePt t="19704" x="5938838" y="1616075"/>
          <p14:tracePt t="19736" x="5946775" y="1589088"/>
          <p14:tracePt t="19754" x="5991225" y="1544638"/>
          <p14:tracePt t="19770" x="6000750" y="1544638"/>
          <p14:tracePt t="19787" x="6027738" y="1517650"/>
          <p14:tracePt t="19803" x="6027738" y="1509713"/>
          <p14:tracePt t="19866" x="6027738" y="1500188"/>
          <p14:tracePt t="19876" x="6018213" y="1482725"/>
          <p14:tracePt t="19887" x="6010275" y="1455738"/>
          <p14:tracePt t="19904" x="6000750" y="1455738"/>
          <p14:tracePt t="19920" x="5991225" y="1455738"/>
          <p14:tracePt t="19938" x="5983288" y="1455738"/>
          <p14:tracePt t="19953" x="5983288" y="1446213"/>
          <p14:tracePt t="19970" x="5973763" y="1446213"/>
          <p14:tracePt t="19988" x="5965825" y="1446213"/>
          <p14:tracePt t="20004" x="5929313" y="1446213"/>
          <p14:tracePt t="20020" x="5786438" y="1446213"/>
          <p14:tracePt t="20037" x="5759450" y="1446213"/>
          <p14:tracePt t="20054" x="5724525" y="1446213"/>
          <p14:tracePt t="20071" x="5680075" y="1446213"/>
          <p14:tracePt t="20367" x="5697538" y="1446213"/>
          <p14:tracePt t="20377" x="5715000" y="1446213"/>
          <p14:tracePt t="20388" x="5751513" y="1446213"/>
          <p14:tracePt t="20404" x="5786438" y="1446213"/>
          <p14:tracePt t="20421" x="5902325" y="1446213"/>
          <p14:tracePt t="20438" x="5929313" y="1438275"/>
          <p14:tracePt t="20454" x="5938838" y="1438275"/>
          <p14:tracePt t="20471" x="5938838" y="1419225"/>
          <p14:tracePt t="20504" x="5929313" y="1419225"/>
          <p14:tracePt t="20521" x="5884863" y="1419225"/>
          <p14:tracePt t="20537" x="5840413" y="1419225"/>
          <p14:tracePt t="20553" x="5768975" y="1419225"/>
          <p14:tracePt t="20571" x="5724525" y="1419225"/>
          <p14:tracePt t="20587" x="5705475" y="1428750"/>
          <p14:tracePt t="20604" x="5670550" y="1446213"/>
          <p14:tracePt t="20653" x="5670550" y="1455738"/>
          <p14:tracePt t="20662" x="5688013" y="1446213"/>
          <p14:tracePt t="20918" x="5697538" y="1446213"/>
          <p14:tracePt t="20928" x="5715000" y="1438275"/>
          <p14:tracePt t="20940" x="5732463" y="1411288"/>
          <p14:tracePt t="20953" x="5741988" y="1384300"/>
          <p14:tracePt t="20971" x="5741988" y="1374775"/>
          <p14:tracePt t="20988" x="5741988" y="1366838"/>
          <p14:tracePt t="21004" x="5715000" y="1303338"/>
          <p14:tracePt t="21021" x="5608638" y="1143000"/>
          <p14:tracePt t="21037" x="5527675" y="1071563"/>
          <p14:tracePt t="21054" x="5429250" y="946150"/>
          <p14:tracePt t="21072" x="5411788" y="928688"/>
          <p14:tracePt t="21133" x="5419725" y="928688"/>
          <p14:tracePt t="21143" x="5456238" y="928688"/>
          <p14:tracePt t="21154" x="5537200" y="938213"/>
          <p14:tracePt t="21171" x="5626100" y="965200"/>
          <p14:tracePt t="21187" x="5830888" y="1143000"/>
          <p14:tracePt t="21204" x="5983288" y="1303338"/>
          <p14:tracePt t="21221" x="6010275" y="1374775"/>
          <p14:tracePt t="21237" x="6037263" y="1589088"/>
          <p14:tracePt t="21254" x="6037263" y="1714500"/>
          <p14:tracePt t="21270" x="6018213" y="1847850"/>
          <p14:tracePt t="21288" x="5946775" y="1973263"/>
          <p14:tracePt t="21304" x="5911850" y="2036763"/>
          <p14:tracePt t="21320" x="5840413" y="2152650"/>
          <p14:tracePt t="21338" x="5822950" y="2179638"/>
          <p14:tracePt t="21371" x="5822950" y="2187575"/>
          <p14:tracePt t="21419" x="5822950" y="2179638"/>
          <p14:tracePt t="21429" x="5822950" y="2160588"/>
          <p14:tracePt t="21440" x="5822950" y="2143125"/>
          <p14:tracePt t="21454" x="5840413" y="2089150"/>
          <p14:tracePt t="21471" x="5902325" y="1982788"/>
          <p14:tracePt t="21487" x="5938838" y="1946275"/>
          <p14:tracePt t="21490" x="5956300" y="1901825"/>
          <p14:tracePt t="21504" x="5965825" y="1884363"/>
          <p14:tracePt t="21522" x="5983288" y="1830388"/>
          <p14:tracePt t="21537" x="5983288" y="1803400"/>
          <p14:tracePt t="21554" x="6027738" y="1697038"/>
          <p14:tracePt t="28991" x="6010275" y="1697038"/>
          <p14:tracePt t="29001" x="5983288" y="1679575"/>
          <p14:tracePt t="29011" x="5929313" y="1616075"/>
          <p14:tracePt t="29023" x="5813425" y="1411288"/>
          <p14:tracePt t="29039" x="5705475" y="1312863"/>
          <p14:tracePt t="29056" x="5537200" y="1204913"/>
          <p14:tracePt t="29073" x="5473700" y="1179513"/>
          <p14:tracePt t="29089" x="5411788" y="1143000"/>
          <p14:tracePt t="29106" x="5411788" y="1133475"/>
          <p14:tracePt t="29206" x="5429250" y="1133475"/>
          <p14:tracePt t="29216" x="5438775" y="1133475"/>
          <p14:tracePt t="29226" x="5456238" y="1133475"/>
          <p14:tracePt t="29239" x="5473700" y="1143000"/>
          <p14:tracePt t="29257" x="5473700" y="1160463"/>
          <p14:tracePt t="29308" x="5473700" y="1169988"/>
          <p14:tracePt t="29318" x="5483225" y="1187450"/>
          <p14:tracePt t="29328" x="5500688" y="1214438"/>
          <p14:tracePt t="29339" x="5527675" y="1268413"/>
          <p14:tracePt t="29356" x="5554663" y="1295400"/>
          <p14:tracePt t="29373" x="5599113" y="1347788"/>
          <p14:tracePt t="29390" x="5626100" y="1366838"/>
          <p14:tracePt t="29405" x="5643563" y="1374775"/>
          <p14:tracePt t="29542" x="5634038" y="1366838"/>
          <p14:tracePt t="29553" x="5608638" y="1241425"/>
          <p14:tracePt t="29563" x="5608638" y="1204913"/>
          <p14:tracePt t="29575" x="5599113" y="1187450"/>
          <p14:tracePt t="29589" x="5589588" y="1169988"/>
          <p14:tracePt t="29606" x="5589588" y="1160463"/>
          <p14:tracePt t="29655" x="5599113" y="1160463"/>
          <p14:tracePt t="29685" x="5616575" y="1169988"/>
          <p14:tracePt t="29696" x="5616575" y="1179513"/>
          <p14:tracePt t="29707" x="5634038" y="1196975"/>
          <p14:tracePt t="29723" x="5643563" y="1223963"/>
          <p14:tracePt t="29739" x="5653088" y="1276350"/>
          <p14:tracePt t="29757" x="5661025" y="1303338"/>
          <p14:tracePt t="29772" x="5670550" y="1330325"/>
          <p14:tracePt t="29789" x="5680075" y="1366838"/>
          <p14:tracePt t="29806" x="5688013" y="1393825"/>
          <p14:tracePt t="29823" x="5697538" y="1446213"/>
          <p14:tracePt t="29839" x="5715000" y="1490663"/>
          <p14:tracePt t="29856" x="5715000" y="1509713"/>
          <p14:tracePt t="29873" x="5715000" y="1536700"/>
          <p14:tracePt t="29891" x="5705475" y="1562100"/>
          <p14:tracePt t="29906" x="5688013" y="1581150"/>
          <p14:tracePt t="29923" x="5661025" y="1608138"/>
          <p14:tracePt t="29940" x="5653088" y="1633538"/>
          <p14:tracePt t="29956" x="5626100" y="1660525"/>
          <p14:tracePt t="29973" x="5608638" y="1679575"/>
          <p14:tracePt t="30006" x="5599113" y="1679575"/>
          <p14:tracePt t="30064" x="5599113" y="1670050"/>
          <p14:tracePt t="30074" x="5608638" y="1633538"/>
          <p14:tracePt t="30084" x="5634038" y="1589088"/>
          <p14:tracePt t="30094" x="5653088" y="1536700"/>
          <p14:tracePt t="30106" x="5688013" y="1500188"/>
          <p14:tracePt t="30124" x="5724525" y="1411288"/>
          <p14:tracePt t="30140" x="5822950" y="1303338"/>
          <p14:tracePt t="30156" x="5875338" y="1214438"/>
          <p14:tracePt t="30173" x="5894388" y="1196975"/>
          <p14:tracePt t="30189" x="5902325" y="1187450"/>
          <p14:tracePt t="30309" x="5894388" y="1187450"/>
          <p14:tracePt t="30319" x="5884863" y="1187450"/>
          <p14:tracePt t="30329" x="5857875" y="1187450"/>
          <p14:tracePt t="30340" x="5795963" y="1187450"/>
          <p14:tracePt t="30356" x="5705475" y="1187450"/>
          <p14:tracePt t="30373" x="5268913" y="1017588"/>
          <p14:tracePt t="30390" x="5108575" y="857250"/>
          <p14:tracePt t="30534" x="5116513" y="866775"/>
          <p14:tracePt t="30544" x="5116513" y="874713"/>
          <p14:tracePt t="30554" x="5126038" y="874713"/>
          <p14:tracePt t="30574" x="5126038" y="884238"/>
          <p14:tracePt t="30584" x="5133975" y="893763"/>
          <p14:tracePt t="30595" x="5143500" y="911225"/>
          <p14:tracePt t="30606" x="5160963" y="938213"/>
          <p14:tracePt t="30625" x="5197475" y="1054100"/>
          <p14:tracePt t="30640" x="5224463" y="1143000"/>
          <p14:tracePt t="30657" x="5251450" y="1204913"/>
          <p14:tracePt t="30673" x="5259388" y="1250950"/>
          <p14:tracePt t="30690" x="5268913" y="1312863"/>
          <p14:tracePt t="30708" x="5276850" y="1366838"/>
          <p14:tracePt t="30723" x="5276850" y="1428750"/>
          <p14:tracePt t="30740" x="5313363" y="1517650"/>
          <p14:tracePt t="30984" x="5330825" y="1473200"/>
          <p14:tracePt t="30993" x="5367338" y="1322388"/>
          <p14:tracePt t="31007" x="5384800" y="1231900"/>
          <p14:tracePt t="31024" x="5394325" y="1152525"/>
          <p14:tracePt t="31040" x="5394325" y="946150"/>
          <p14:tracePt t="31056" x="5384800" y="723900"/>
          <p14:tracePt t="31074" x="5367338" y="696913"/>
          <p14:tracePt t="31090" x="5322888" y="660400"/>
          <p14:tracePt t="31107" x="5276850" y="615950"/>
          <p14:tracePt t="32106" x="5276850" y="625475"/>
          <p14:tracePt t="32117" x="5303838" y="642938"/>
          <p14:tracePt t="32128" x="5322888" y="660400"/>
          <p14:tracePt t="32141" x="5348288" y="704850"/>
          <p14:tracePt t="32158" x="5402263" y="822325"/>
          <p14:tracePt t="32174" x="5429250" y="938213"/>
          <p14:tracePt t="32190" x="5456238" y="1054100"/>
          <p14:tracePt t="32208" x="5473700" y="1187450"/>
          <p14:tracePt t="32223" x="5473700" y="1250950"/>
          <p14:tracePt t="32240" x="5483225" y="1419225"/>
          <p14:tracePt t="32257" x="5483225" y="1465263"/>
          <p14:tracePt t="32274" x="5483225" y="1500188"/>
          <p14:tracePt t="32291" x="5473700" y="1527175"/>
          <p14:tracePt t="32306" x="5465763" y="1527175"/>
          <p14:tracePt t="32323" x="5456238" y="1536700"/>
          <p14:tracePt t="32341" x="5419725" y="1544638"/>
          <p14:tracePt t="32357" x="5402263" y="1554163"/>
          <p14:tracePt t="32374" x="5367338" y="1562100"/>
          <p14:tracePt t="32453" x="5375275" y="1554163"/>
          <p14:tracePt t="32464" x="5402263" y="1527175"/>
          <p14:tracePt t="32476" x="5456238" y="1482725"/>
          <p14:tracePt t="32490" x="5500688" y="1428750"/>
          <p14:tracePt t="32507" x="5589588" y="1312863"/>
          <p14:tracePt t="32524" x="5616575" y="1295400"/>
          <p14:tracePt t="32540" x="5653088" y="1276350"/>
          <p14:tracePt t="32557" x="5661025" y="1276350"/>
          <p14:tracePt t="32668" x="5670550" y="1276350"/>
          <p14:tracePt t="32719" x="5680075" y="1276350"/>
          <p14:tracePt t="32730" x="5705475" y="1258888"/>
          <p14:tracePt t="32741" x="5759450" y="1231900"/>
          <p14:tracePt t="32757" x="5803900" y="1214438"/>
          <p14:tracePt t="32774" x="5884863" y="1160463"/>
          <p14:tracePt t="32791" x="5919788" y="1133475"/>
          <p14:tracePt t="32807" x="5919788" y="1125538"/>
          <p14:tracePt t="167113" x="5867400" y="1133475"/>
          <p14:tracePt t="167122" x="5705475" y="1214438"/>
          <p14:tracePt t="167133" x="5510213" y="1357313"/>
          <p14:tracePt t="167144" x="5330825" y="1581150"/>
          <p14:tracePt t="167159" x="5160963" y="1687513"/>
          <p14:tracePt t="167175" x="4946650" y="1803400"/>
          <p14:tracePt t="167194" x="4803775" y="1857375"/>
          <p14:tracePt t="167209" x="4741863" y="1866900"/>
          <p14:tracePt t="167226" x="4545013" y="1874838"/>
          <p14:tracePt t="167242" x="4446588" y="1884363"/>
          <p14:tracePt t="167259" x="4313238" y="1893888"/>
          <p14:tracePt t="167276" x="4197350" y="1911350"/>
          <p14:tracePt t="167292" x="4170363" y="1919288"/>
          <p14:tracePt t="167309" x="4143375" y="1919288"/>
          <p14:tracePt t="167326" x="4125913" y="1919288"/>
          <p14:tracePt t="167342" x="4098925" y="1919288"/>
          <p14:tracePt t="167359" x="4071938" y="1919288"/>
          <p14:tracePt t="167376" x="4062413" y="1919288"/>
          <p14:tracePt t="167429" x="4054475" y="1946275"/>
          <p14:tracePt t="167439" x="4037013" y="2036763"/>
          <p14:tracePt t="167449" x="4027488" y="2071688"/>
          <p14:tracePt t="167461" x="4010025" y="2089150"/>
          <p14:tracePt t="167476" x="4000500" y="2116138"/>
          <p14:tracePt t="167492" x="3990975" y="2116138"/>
          <p14:tracePt t="167551" x="3990975" y="2125663"/>
          <p14:tracePt t="167562" x="4000500" y="2125663"/>
          <p14:tracePt t="167572" x="4010025" y="2133600"/>
          <p14:tracePt t="167582" x="4017963" y="2143125"/>
          <p14:tracePt t="167594" x="4027488" y="2152650"/>
          <p14:tracePt t="167609" x="4037013" y="2160588"/>
          <p14:tracePt t="167715" x="4037013" y="2143125"/>
          <p14:tracePt t="167726" x="4037013" y="2116138"/>
          <p14:tracePt t="167736" x="4037013" y="2081213"/>
          <p14:tracePt t="167746" x="4037013" y="2044700"/>
          <p14:tracePt t="167759" x="4037013" y="1990725"/>
          <p14:tracePt t="167776" x="4037013" y="1973263"/>
          <p14:tracePt t="167792" x="4037013" y="1965325"/>
          <p14:tracePt t="167809" x="4054475" y="1955800"/>
          <p14:tracePt t="167825" x="4081463" y="1955800"/>
          <p14:tracePt t="167842" x="4179888" y="1965325"/>
          <p14:tracePt t="167859" x="4348163" y="2000250"/>
          <p14:tracePt t="167876" x="4483100" y="2017713"/>
          <p14:tracePt t="167892" x="4679950" y="2036763"/>
          <p14:tracePt t="167910" x="4732338" y="2036763"/>
          <p14:tracePt t="167981" x="4732338" y="2044700"/>
          <p14:tracePt t="168278" x="4625975" y="2044700"/>
          <p14:tracePt t="168288" x="4608513" y="2044700"/>
          <p14:tracePt t="168318" x="4608513" y="2062163"/>
          <p14:tracePt t="168328" x="4625975" y="2108200"/>
          <p14:tracePt t="168338" x="4679950" y="2160588"/>
          <p14:tracePt t="168349" x="4741863" y="2241550"/>
          <p14:tracePt t="168360" x="4813300" y="2366963"/>
          <p14:tracePt t="168376" x="4857750" y="2411413"/>
          <p14:tracePt t="168392" x="4919663" y="2428875"/>
          <p14:tracePt t="168426" x="4919663" y="2419350"/>
          <p14:tracePt t="168443" x="4919663" y="2411413"/>
          <p14:tracePt t="168481" x="4911725" y="2401888"/>
          <p14:tracePt t="168492" x="4875213" y="2374900"/>
          <p14:tracePt t="168502" x="4786313" y="2357438"/>
          <p14:tracePt t="168512" x="4608513" y="2276475"/>
          <p14:tracePt t="168526" x="4419600" y="2197100"/>
          <p14:tracePt t="168543" x="4286250" y="2116138"/>
          <p14:tracePt t="168559" x="4224338" y="2071688"/>
          <p14:tracePt t="168576" x="4197350" y="1990725"/>
          <p14:tracePt t="168595" x="4205288" y="1901825"/>
          <p14:tracePt t="168609" x="4268788" y="1893888"/>
          <p14:tracePt t="168952" x="4303713" y="1893888"/>
          <p14:tracePt t="168962" x="4348163" y="1893888"/>
          <p14:tracePt t="168972" x="4446588" y="1893888"/>
          <p14:tracePt t="168982" x="4527550" y="1893888"/>
          <p14:tracePt t="168994" x="4598988" y="1893888"/>
          <p14:tracePt t="169010" x="4652963" y="1911350"/>
          <p14:tracePt t="169026" x="4697413" y="1946275"/>
          <p14:tracePt t="169044" x="4705350" y="1965325"/>
          <p14:tracePt t="169059" x="4705350" y="1982788"/>
          <p14:tracePt t="169076" x="4705350" y="2054225"/>
          <p14:tracePt t="169093" x="4705350" y="2116138"/>
          <p14:tracePt t="169109" x="4687888" y="2179638"/>
          <p14:tracePt t="169361" x="4687888" y="2170113"/>
          <p14:tracePt t="169370" x="4705350" y="2143125"/>
          <p14:tracePt t="169381" x="4714875" y="2081213"/>
          <p14:tracePt t="169393" x="4714875" y="2027238"/>
          <p14:tracePt t="169409" x="4705350" y="1928813"/>
          <p14:tracePt t="169426" x="4670425" y="1768475"/>
          <p14:tracePt t="169443" x="4660900" y="1758950"/>
          <p14:tracePt t="169544" x="4687888" y="1785938"/>
          <p14:tracePt t="169554" x="4751388" y="1839913"/>
          <p14:tracePt t="169769" x="4759325" y="1857375"/>
          <p14:tracePt t="169780" x="4768850" y="1901825"/>
          <p14:tracePt t="169790" x="4795838" y="1982788"/>
          <p14:tracePt t="169800" x="4830763" y="2054225"/>
          <p14:tracePt t="169811" x="4857750" y="2133600"/>
          <p14:tracePt t="169826" x="4894263" y="2232025"/>
          <p14:tracePt t="169843" x="4919663" y="2455863"/>
          <p14:tracePt t="169859" x="4919663" y="2527300"/>
          <p14:tracePt t="169876" x="4911725" y="2652713"/>
          <p14:tracePt t="169893" x="4867275" y="2751138"/>
          <p14:tracePt t="169909" x="4822825" y="2786063"/>
          <p14:tracePt t="169926" x="4724400" y="2830513"/>
          <p14:tracePt t="169944" x="4589463" y="2840038"/>
          <p14:tracePt t="169959" x="4537075" y="2822575"/>
          <p14:tracePt t="169976" x="4429125" y="2751138"/>
          <p14:tracePt t="169994" x="4384675" y="2705100"/>
          <p14:tracePt t="170010" x="4384675" y="2687638"/>
          <p14:tracePt t="170026" x="4411663" y="2562225"/>
          <p14:tracePt t="170043" x="4456113" y="2455863"/>
          <p14:tracePt t="170046" x="4518025" y="2241550"/>
          <p14:tracePt t="170060" x="4581525" y="2152650"/>
          <p14:tracePt t="170076" x="4705350" y="2036763"/>
          <p14:tracePt t="170093" x="4751388" y="2009775"/>
          <p14:tracePt t="170109" x="4803775" y="2009775"/>
          <p14:tracePt t="170311" x="4813300" y="2009775"/>
          <p14:tracePt t="170321" x="4840288" y="2009775"/>
          <p14:tracePt t="170331" x="4894263" y="2017713"/>
          <p14:tracePt t="170343" x="4973638" y="2054225"/>
          <p14:tracePt t="170360" x="5045075" y="2108200"/>
          <p14:tracePt t="170376" x="5143500" y="2170113"/>
          <p14:tracePt t="170393" x="5153025" y="2179638"/>
          <p14:tracePt t="170426" x="5153025" y="2187575"/>
          <p14:tracePt t="170445" x="5126038" y="2187575"/>
          <p14:tracePt t="170459" x="5072063" y="2125663"/>
          <p14:tracePt t="170476" x="4911725" y="1928813"/>
          <p14:tracePt t="170493" x="4830763" y="1847850"/>
          <p14:tracePt t="170509" x="4741863" y="1776413"/>
          <p14:tracePt t="170526" x="4741863" y="1758950"/>
          <p14:tracePt t="170577" x="4759325" y="1758950"/>
          <p14:tracePt t="170587" x="4795838" y="1768475"/>
          <p14:tracePt t="170597" x="4813300" y="1776413"/>
          <p14:tracePt t="170610" x="4822825" y="1795463"/>
          <p14:tracePt t="170627" x="4848225" y="1830388"/>
          <p14:tracePt t="170643" x="4857750" y="1874838"/>
          <p14:tracePt t="170661" x="4867275" y="1911350"/>
          <p14:tracePt t="170676" x="4867275" y="2054225"/>
          <p14:tracePt t="170693" x="4867275" y="2143125"/>
          <p14:tracePt t="170710" x="4867275" y="2241550"/>
          <p14:tracePt t="170726" x="4857750" y="2268538"/>
          <p14:tracePt t="170743" x="4848225" y="2303463"/>
          <p14:tracePt t="170761" x="4830763" y="2347913"/>
          <p14:tracePt t="170776" x="4795838" y="2401888"/>
          <p14:tracePt t="170793" x="4741863" y="2419350"/>
          <p14:tracePt t="170996" x="4768850" y="2393950"/>
          <p14:tracePt t="171006" x="4803775" y="2303463"/>
          <p14:tracePt t="171016" x="4884738" y="2081213"/>
          <p14:tracePt t="171027" x="4946650" y="1938338"/>
          <p14:tracePt t="171043" x="5000625" y="1839913"/>
          <p14:tracePt t="171060" x="5037138" y="1758950"/>
          <p14:tracePt t="171078" x="5037138" y="1731963"/>
          <p14:tracePt t="171189" x="5037138" y="1741488"/>
          <p14:tracePt t="171200" x="5037138" y="1751013"/>
          <p14:tracePt t="171211" x="5037138" y="1758950"/>
          <p14:tracePt t="171227" x="5037138" y="1768475"/>
          <p14:tracePt t="171243" x="5037138" y="1803400"/>
          <p14:tracePt t="171260" x="5037138" y="1839913"/>
          <p14:tracePt t="171277" x="5027613" y="1946275"/>
          <p14:tracePt t="171293" x="5018088" y="1990725"/>
          <p14:tracePt t="171312" x="5018088" y="2009775"/>
          <p14:tracePt t="171578" x="5010150" y="2009775"/>
          <p14:tracePt t="171588" x="4991100" y="2000250"/>
          <p14:tracePt t="171598" x="4956175" y="1955800"/>
          <p14:tracePt t="171610" x="4902200" y="1901825"/>
          <p14:tracePt t="171626" x="4857750" y="1866900"/>
          <p14:tracePt t="171643" x="4768850" y="1785938"/>
          <p14:tracePt t="171660" x="4741863" y="1704975"/>
          <p14:tracePt t="171741" x="4751388" y="1704975"/>
          <p14:tracePt t="171752" x="4768850" y="1731963"/>
          <p14:tracePt t="171762" x="4795838" y="1758950"/>
          <p14:tracePt t="171777" x="4813300" y="1776413"/>
          <p14:tracePt t="171793" x="4822825" y="1812925"/>
          <p14:tracePt t="171810" x="4830763" y="1839913"/>
          <p14:tracePt t="171827" x="4840288" y="1901825"/>
          <p14:tracePt t="171844" x="4867275" y="2017713"/>
          <p14:tracePt t="171860" x="4867275" y="2044700"/>
          <p14:tracePt t="171876" x="4867275" y="2098675"/>
          <p14:tracePt t="171894" x="4857750" y="2133600"/>
          <p14:tracePt t="171910" x="4840288" y="2160588"/>
          <p14:tracePt t="171927" x="4822825" y="2170113"/>
          <p14:tracePt t="171943" x="4813300" y="2179638"/>
          <p14:tracePt t="171960" x="4795838" y="2232025"/>
          <p14:tracePt t="172201" x="4857750" y="2170113"/>
          <p14:tracePt t="172211" x="4911725" y="2108200"/>
          <p14:tracePt t="172222" x="4973638" y="2036763"/>
          <p14:tracePt t="172232" x="5018088" y="1982788"/>
          <p14:tracePt t="172243" x="5045075" y="1919288"/>
          <p14:tracePt t="172260" x="5062538" y="1857375"/>
          <p14:tracePt t="172277" x="5072063" y="1839913"/>
          <p14:tracePt t="172518" x="5072063" y="1847850"/>
          <p14:tracePt t="172528" x="5062538" y="1857375"/>
          <p14:tracePt t="172538" x="5054600" y="1884363"/>
          <p14:tracePt t="172549" x="5045075" y="1911350"/>
          <p14:tracePt t="172560" x="5027613" y="1928813"/>
          <p14:tracePt t="172578" x="5018088" y="1955800"/>
          <p14:tracePt t="172593" x="5000625" y="1990725"/>
          <p14:tracePt t="172610" x="4991100" y="2000250"/>
          <p14:tracePt t="172627" x="4983163" y="2000250"/>
          <p14:tracePt t="172681" x="4956175" y="1938338"/>
          <p14:tracePt t="172692" x="4946650" y="1901825"/>
          <p14:tracePt t="172702" x="4938713" y="1847850"/>
          <p14:tracePt t="172712" x="4938713" y="1812925"/>
          <p14:tracePt t="172727" x="4946650" y="1731963"/>
          <p14:tracePt t="172744" x="5018088" y="1571625"/>
          <p14:tracePt t="172760" x="5027613" y="1562100"/>
          <p14:tracePt t="172777" x="5027613" y="1571625"/>
          <p14:tracePt t="172794" x="5027613" y="1581150"/>
          <p14:tracePt t="172810" x="5027613" y="1589088"/>
          <p14:tracePt t="172827" x="5045075" y="1608138"/>
          <p14:tracePt t="172845" x="5072063" y="1687513"/>
          <p14:tracePt t="172860" x="5089525" y="1731963"/>
          <p14:tracePt t="172877" x="5126038" y="1803400"/>
          <p14:tracePt t="172894" x="5153025" y="1866900"/>
          <p14:tracePt t="172910" x="5180013" y="2017713"/>
          <p14:tracePt t="172927" x="5180013" y="2044700"/>
          <p14:tracePt t="172998" x="5187950" y="1990725"/>
          <p14:tracePt t="173009" x="5205413" y="1857375"/>
          <p14:tracePt t="173019" x="5241925" y="1758950"/>
          <p14:tracePt t="173030" x="5276850" y="1679575"/>
          <p14:tracePt t="173043" x="5348288" y="1527175"/>
          <p14:tracePt t="173060" x="5419725" y="1357313"/>
          <p14:tracePt t="173077" x="5438775" y="1339850"/>
          <p14:tracePt t="173110" x="5438775" y="1374775"/>
          <p14:tracePt t="203535" x="5438775" y="1446213"/>
          <p14:tracePt t="203545" x="5411788" y="1571625"/>
          <p14:tracePt t="203555" x="5348288" y="1901825"/>
          <p14:tracePt t="203568" x="5276850" y="2044700"/>
          <p14:tracePt t="203586" x="5081588" y="2357438"/>
          <p14:tracePt t="203602" x="4991100" y="2608263"/>
          <p14:tracePt t="203619" x="4902200" y="2768600"/>
          <p14:tracePt t="203636" x="4894263" y="2840038"/>
          <p14:tracePt t="203651" x="4894263" y="2857500"/>
          <p14:tracePt t="203668" x="4902200" y="2884488"/>
          <p14:tracePt t="203685" x="4919663" y="2938463"/>
          <p14:tracePt t="203872" x="4857750" y="2973388"/>
          <p14:tracePt t="203882" x="4795838" y="3000375"/>
          <p14:tracePt t="203892" x="4697413" y="3044825"/>
          <p14:tracePt t="203904" x="4545013" y="3179763"/>
          <p14:tracePt t="203919" x="4357688" y="3259138"/>
          <p14:tracePt t="203935" x="4081463" y="3411538"/>
          <p14:tracePt t="203953" x="3840163" y="3544888"/>
          <p14:tracePt t="203969" x="3732213" y="3608388"/>
          <p14:tracePt t="203985" x="3581400" y="3679825"/>
          <p14:tracePt t="204001" x="3517900" y="3679825"/>
          <p14:tracePt t="204019" x="3411538" y="3643313"/>
          <p14:tracePt t="204036" x="3340100" y="3500438"/>
          <p14:tracePt t="204052" x="3313113" y="3446463"/>
          <p14:tracePt t="204069" x="3259138" y="3375025"/>
          <p14:tracePt t="204086" x="3241675" y="3313113"/>
          <p14:tracePt t="204102" x="3241675" y="3303588"/>
          <p14:tracePt t="204135" x="3241675" y="3295650"/>
          <p14:tracePt t="204151" x="3286125" y="3205163"/>
          <p14:tracePt t="204170" x="3465513" y="3143250"/>
          <p14:tracePt t="204185" x="3554413" y="3143250"/>
          <p14:tracePt t="204202" x="3813175" y="3160713"/>
          <p14:tracePt t="204220" x="4027488" y="3241675"/>
          <p14:tracePt t="204235" x="4062413" y="3251200"/>
          <p14:tracePt t="204252" x="4081463" y="3268663"/>
          <p14:tracePt t="204475" x="4017963" y="3251200"/>
          <p14:tracePt t="204485" x="3929063" y="3214688"/>
          <p14:tracePt t="204495" x="3822700" y="3170238"/>
          <p14:tracePt t="204506" x="3679825" y="3125788"/>
          <p14:tracePt t="204519" x="3554413" y="3089275"/>
          <p14:tracePt t="204536" x="3465513" y="3054350"/>
          <p14:tracePt t="204552" x="3455988" y="3054350"/>
          <p14:tracePt t="204608" x="3465513" y="3054350"/>
          <p14:tracePt t="204619" x="3473450" y="3054350"/>
          <p14:tracePt t="204628" x="3490913" y="3054350"/>
          <p14:tracePt t="204638" x="3517900" y="3054350"/>
          <p14:tracePt t="204652" x="3554413" y="3054350"/>
          <p14:tracePt t="204670" x="3652838" y="3054350"/>
          <p14:tracePt t="204685" x="3714750" y="3054350"/>
          <p14:tracePt t="204703" x="3848100" y="3089275"/>
          <p14:tracePt t="204719" x="3938588" y="3098800"/>
          <p14:tracePt t="204736" x="4081463" y="3125788"/>
          <p14:tracePt t="204752" x="4152900" y="3133725"/>
          <p14:tracePt t="204769" x="4160838" y="3133725"/>
          <p14:tracePt t="204853" x="4133850" y="3143250"/>
          <p14:tracePt t="204864" x="4089400" y="3143250"/>
          <p14:tracePt t="204873" x="3990975" y="3179763"/>
          <p14:tracePt t="204886" x="3884613" y="3187700"/>
          <p14:tracePt t="204903" x="3776663" y="3205163"/>
          <p14:tracePt t="204919" x="3571875" y="3241675"/>
          <p14:tracePt t="204936" x="3455988" y="3241675"/>
          <p14:tracePt t="204952" x="3446463" y="3241675"/>
          <p14:tracePt t="204969" x="3446463" y="3259138"/>
          <p14:tracePt t="205002" x="3455988" y="3259138"/>
          <p14:tracePt t="205019" x="3509963" y="3259138"/>
          <p14:tracePt t="205036" x="3625850" y="3241675"/>
          <p14:tracePt t="205053" x="3687763" y="3241675"/>
          <p14:tracePt t="205069" x="3751263" y="3232150"/>
          <p14:tracePt t="205086" x="3911600" y="3224213"/>
          <p14:tracePt t="205103" x="3983038" y="3214688"/>
          <p14:tracePt t="205120" x="3990975" y="3214688"/>
          <p14:tracePt t="205160" x="3983038" y="3214688"/>
          <p14:tracePt t="205171" x="3938588" y="3224213"/>
          <p14:tracePt t="205186" x="3875088" y="3259138"/>
          <p14:tracePt t="205202" x="3705225" y="3303588"/>
          <p14:tracePt t="205220" x="3633788" y="3313113"/>
          <p14:tracePt t="205236" x="3455988" y="3322638"/>
          <p14:tracePt t="205252" x="3322638" y="3330575"/>
          <p14:tracePt t="205269" x="3295650" y="3330575"/>
          <p14:tracePt t="205286" x="3276600" y="3330575"/>
          <p14:tracePt t="205323" x="3276600" y="3295650"/>
          <p14:tracePt t="205330" x="3313113" y="3214688"/>
          <p14:tracePt t="205946" x="3340100" y="3214688"/>
          <p14:tracePt t="205957" x="3375025" y="3214688"/>
          <p14:tracePt t="205969" x="3429000" y="3214688"/>
          <p14:tracePt t="205986" x="3527425" y="3232150"/>
          <p14:tracePt t="206002" x="3732213" y="3268663"/>
          <p14:tracePt t="206019" x="4017963" y="3330575"/>
          <p14:tracePt t="206035" x="4116388" y="3384550"/>
          <p14:tracePt t="206053" x="4224338" y="3411538"/>
          <p14:tracePt t="206294" x="4276725" y="3411538"/>
          <p14:tracePt t="206304" x="4348163" y="3429000"/>
          <p14:tracePt t="206314" x="4438650" y="3465513"/>
          <p14:tracePt t="206325" x="4518025" y="3482975"/>
          <p14:tracePt t="206336" x="4616450" y="3517900"/>
          <p14:tracePt t="206353" x="4687888" y="3517900"/>
          <p14:tracePt t="206369" x="4751388" y="3490913"/>
          <p14:tracePt t="206386" x="4759325" y="3482975"/>
          <p14:tracePt t="206427" x="4751388" y="3438525"/>
          <p14:tracePt t="206438" x="4741863" y="3402013"/>
          <p14:tracePt t="206453" x="4732338" y="3367088"/>
          <p14:tracePt t="206469" x="4714875" y="3340100"/>
          <p14:tracePt t="206487" x="4714875" y="3322638"/>
          <p14:tracePt t="206503" x="4679950" y="3295650"/>
          <p14:tracePt t="206520" x="4633913" y="3276600"/>
          <p14:tracePt t="206536" x="4616450" y="3268663"/>
          <p14:tracePt t="206552" x="4589463" y="3241675"/>
          <p14:tracePt t="206570" x="4581525" y="3187700"/>
          <p14:tracePt t="206585" x="4581525" y="3160713"/>
          <p14:tracePt t="206603" x="4581525" y="3108325"/>
          <p14:tracePt t="206621" x="4581525" y="3062288"/>
          <p14:tracePt t="206636" x="4581525" y="3054350"/>
          <p14:tracePt t="206652" x="4581525" y="3044825"/>
          <p14:tracePt t="206686" x="4589463" y="3044825"/>
          <p14:tracePt t="206704" x="4598988" y="3044825"/>
          <p14:tracePt t="206719" x="4608513" y="3044825"/>
          <p14:tracePt t="206736" x="4643438" y="3044825"/>
          <p14:tracePt t="206754" x="4679950" y="3036888"/>
          <p14:tracePt t="206786" x="4687888" y="3036888"/>
          <p14:tracePt t="206835" x="4679950" y="3054350"/>
          <p14:tracePt t="206845" x="4660900" y="3062288"/>
          <p14:tracePt t="206856" x="4652963" y="3089275"/>
          <p14:tracePt t="206869" x="4633913" y="3098800"/>
          <p14:tracePt t="206887" x="4625975" y="3116263"/>
          <p14:tracePt t="206902" x="4598988" y="3143250"/>
          <p14:tracePt t="206919" x="4589463" y="3160713"/>
          <p14:tracePt t="206937" x="4581525" y="3170238"/>
          <p14:tracePt t="206952" x="4581525" y="3179763"/>
          <p14:tracePt t="206969" x="4562475" y="3187700"/>
          <p14:tracePt t="206986" x="4562475" y="3197225"/>
          <p14:tracePt t="207002" x="4554538" y="3205163"/>
          <p14:tracePt t="207070" x="4581525" y="3205163"/>
          <p14:tracePt t="207080" x="4598988" y="3187700"/>
          <p14:tracePt t="207091" x="4608513" y="3179763"/>
          <p14:tracePt t="207103" x="4625975" y="3179763"/>
          <p14:tracePt t="207131" x="4633913" y="3179763"/>
          <p14:tracePt t="207142" x="4643438" y="3187700"/>
          <p14:tracePt t="207154" x="4652963" y="3197225"/>
          <p14:tracePt t="207169" x="4679950" y="3205163"/>
          <p14:tracePt t="207186" x="4697413" y="3224213"/>
          <p14:tracePt t="207203" x="4714875" y="3232150"/>
          <p14:tracePt t="207236" x="4714875" y="3241675"/>
          <p14:tracePt t="207255" x="4714875" y="3251200"/>
          <p14:tracePt t="207275" x="4714875" y="3268663"/>
          <p14:tracePt t="207288" x="4697413" y="3295650"/>
          <p14:tracePt t="207303" x="4679950" y="3313113"/>
          <p14:tracePt t="207319" x="4608513" y="3367088"/>
          <p14:tracePt t="207336" x="4518025" y="3473450"/>
          <p14:tracePt t="207352" x="4500563" y="3509963"/>
          <p14:tracePt t="207370" x="4456113" y="3536950"/>
          <p14:tracePt t="207403" x="4446588" y="3536950"/>
          <p14:tracePt t="207448" x="4446588" y="3544888"/>
          <p14:tracePt t="207458" x="4438650" y="3554413"/>
          <p14:tracePt t="207683" x="4438650" y="3544888"/>
          <p14:tracePt t="207694" x="4438650" y="3527425"/>
          <p14:tracePt t="207705" x="4438650" y="3500438"/>
          <p14:tracePt t="207719" x="4446588" y="3419475"/>
          <p14:tracePt t="207736" x="4446588" y="3303588"/>
          <p14:tracePt t="207753" x="4446588" y="3268663"/>
          <p14:tracePt t="207770" x="4456113" y="3197225"/>
          <p14:tracePt t="207787" x="4456113" y="3098800"/>
          <p14:tracePt t="207803" x="4465638" y="3071813"/>
          <p14:tracePt t="207820" x="4473575" y="3017838"/>
          <p14:tracePt t="207836" x="4483100" y="2955925"/>
          <p14:tracePt t="207853" x="4500563" y="2928938"/>
          <p14:tracePt t="207869" x="4510088" y="2919413"/>
          <p14:tracePt t="207887" x="4518025" y="2911475"/>
          <p14:tracePt t="207903" x="4537075" y="2911475"/>
          <p14:tracePt t="207920" x="4581525" y="2911475"/>
          <p14:tracePt t="207937" x="4608513" y="2911475"/>
          <p14:tracePt t="207953" x="4652963" y="2911475"/>
          <p14:tracePt t="207970" x="4679950" y="2911475"/>
          <p14:tracePt t="207986" x="4697413" y="2911475"/>
          <p14:tracePt t="208003" x="4705350" y="2911475"/>
          <p14:tracePt t="208021" x="4705350" y="2919413"/>
          <p14:tracePt t="208053" x="4687888" y="2955925"/>
          <p14:tracePt t="208072" x="4652963" y="2982913"/>
          <p14:tracePt t="208087" x="4625975" y="3000375"/>
          <p14:tracePt t="208104" x="4589463" y="3027363"/>
          <p14:tracePt t="208120" x="4572000" y="3044825"/>
          <p14:tracePt t="208136" x="4562475" y="3044825"/>
          <p14:tracePt t="208215" x="4572000" y="3044825"/>
          <p14:tracePt t="208225" x="4589463" y="3044825"/>
          <p14:tracePt t="208237" x="4608513" y="3036888"/>
          <p14:tracePt t="208253" x="4625975" y="3036888"/>
          <p14:tracePt t="208270" x="4660900" y="3027363"/>
          <p14:tracePt t="208287" x="4687888" y="3017838"/>
          <p14:tracePt t="208303" x="4705350" y="3017838"/>
          <p14:tracePt t="208320" x="4724400" y="3017838"/>
          <p14:tracePt t="208368" x="4724400" y="3036888"/>
          <p14:tracePt t="208379" x="4714875" y="3054350"/>
          <p14:tracePt t="208389" x="4705350" y="3081338"/>
          <p14:tracePt t="208403" x="4687888" y="3125788"/>
          <p14:tracePt t="208420" x="4643438" y="3187700"/>
          <p14:tracePt t="208436" x="4616450" y="3214688"/>
          <p14:tracePt t="208453" x="4545013" y="3276600"/>
          <p14:tracePt t="208471" x="4483100" y="3313113"/>
          <p14:tracePt t="208486" x="4456113" y="3322638"/>
          <p14:tracePt t="208503" x="4446588" y="3322638"/>
          <p14:tracePt t="208521" x="4438650" y="3340100"/>
          <p14:tracePt t="208536" x="4438650" y="3357563"/>
          <p14:tracePt t="208787" x="4456113" y="3367088"/>
          <p14:tracePt t="208798" x="4491038" y="3375025"/>
          <p14:tracePt t="208807" x="4537075" y="3384550"/>
          <p14:tracePt t="208820" x="4562475" y="3384550"/>
          <p14:tracePt t="208837" x="4625975" y="3419475"/>
          <p14:tracePt t="208853" x="4633913" y="3429000"/>
          <p14:tracePt t="208870" x="4643438" y="3473450"/>
          <p14:tracePt t="208887" x="4643438" y="3500438"/>
          <p14:tracePt t="208903" x="4616450" y="3571875"/>
          <p14:tracePt t="208920" x="4554538" y="3633788"/>
          <p14:tracePt t="208936" x="4510088" y="3643313"/>
          <p14:tracePt t="208953" x="4438650" y="3652838"/>
          <p14:tracePt t="208972" x="4402138" y="3633788"/>
          <p14:tracePt t="208986" x="4394200" y="3625850"/>
          <p14:tracePt t="209003" x="4394200" y="3562350"/>
          <p14:tracePt t="209020" x="4411663" y="3527425"/>
          <p14:tracePt t="209036" x="4465638" y="3446463"/>
          <p14:tracePt t="209054" x="4510088" y="3419475"/>
          <p14:tracePt t="209070" x="4572000" y="3375025"/>
          <p14:tracePt t="209086" x="4598988" y="3357563"/>
          <p14:tracePt t="209103" x="4616450" y="3348038"/>
          <p14:tracePt t="209195" x="4616450" y="3340100"/>
          <p14:tracePt t="209206" x="4625975" y="3313113"/>
          <p14:tracePt t="209216" x="4660900" y="3232150"/>
          <p14:tracePt t="209226" x="4705350" y="3187700"/>
          <p14:tracePt t="209238" x="4759325" y="3152775"/>
          <p14:tracePt t="209253" x="4813300" y="3108325"/>
          <p14:tracePt t="209270" x="4919663" y="3036888"/>
          <p14:tracePt t="209287" x="4946650" y="3017838"/>
          <p14:tracePt t="209304" x="4965700" y="3009900"/>
          <p14:tracePt t="209369" x="4946650" y="3009900"/>
          <p14:tracePt t="209379" x="4902200" y="3009900"/>
          <p14:tracePt t="209389" x="4867275" y="3009900"/>
          <p14:tracePt t="209403" x="4830763" y="3009900"/>
          <p14:tracePt t="209421" x="4751388" y="3017838"/>
          <p14:tracePt t="209437" x="4714875" y="3017838"/>
          <p14:tracePt t="209453" x="4643438" y="3054350"/>
          <p14:tracePt t="209470" x="4616450" y="3062288"/>
          <p14:tracePt t="209486" x="4598988" y="3071813"/>
          <p14:tracePt t="209520" x="4608513" y="3071813"/>
          <p14:tracePt t="209537" x="4652963" y="3089275"/>
          <p14:tracePt t="209554" x="4697413" y="3152775"/>
          <p14:tracePt t="209570" x="4714875" y="3214688"/>
          <p14:tracePt t="209586" x="4741863" y="3303588"/>
          <p14:tracePt t="209605" x="4751388" y="3330575"/>
          <p14:tracePt t="209645" x="4759325" y="3340100"/>
          <p14:tracePt t="209657" x="4768850" y="3367088"/>
          <p14:tracePt t="209942" x="4768850" y="3384550"/>
          <p14:tracePt t="209952" x="4768850" y="3394075"/>
          <p14:tracePt t="209962" x="4768850" y="3411538"/>
          <p14:tracePt t="209972" x="4759325" y="3438525"/>
          <p14:tracePt t="209987" x="4751388" y="3465513"/>
          <p14:tracePt t="210003" x="4732338" y="3581400"/>
          <p14:tracePt t="210020" x="4705350" y="3679825"/>
          <p14:tracePt t="210037" x="4660900" y="3776663"/>
          <p14:tracePt t="210054" x="4616450" y="3795713"/>
          <p14:tracePt t="210070" x="4608513" y="3803650"/>
          <p14:tracePt t="210087" x="4572000" y="3803650"/>
          <p14:tracePt t="210104" x="4554538" y="3803650"/>
          <p14:tracePt t="210120" x="4518025" y="3724275"/>
          <p14:tracePt t="210137" x="4500563" y="3652838"/>
          <p14:tracePt t="210154" x="4500563" y="3625850"/>
          <p14:tracePt t="210170" x="4518025" y="3562350"/>
          <p14:tracePt t="210187" x="4589463" y="3482975"/>
          <p14:tracePt t="210204" x="4652963" y="3411538"/>
          <p14:tracePt t="210221" x="4768850" y="3125788"/>
          <p14:tracePt t="210238" x="4875213" y="2965450"/>
          <p14:tracePt t="210254" x="4902200" y="2928938"/>
          <p14:tracePt t="210289" x="4911725" y="2946400"/>
          <p14:tracePt t="210554" x="4902200" y="2973388"/>
          <p14:tracePt t="210565" x="4902200" y="3017838"/>
          <p14:tracePt t="210575" x="4902200" y="3054350"/>
          <p14:tracePt t="210587" x="4902200" y="3081338"/>
          <p14:tracePt t="210605" x="4911725" y="3116263"/>
          <p14:tracePt t="210620" x="4946650" y="3143250"/>
          <p14:tracePt t="210637" x="5054600" y="3187700"/>
          <p14:tracePt t="210653" x="5089525" y="3214688"/>
          <p14:tracePt t="210671" x="5180013" y="3241675"/>
          <p14:tracePt t="210687" x="5205413" y="3295650"/>
          <p14:tracePt t="210704" x="5214938" y="3303588"/>
          <p14:tracePt t="210943" x="5180013" y="3322638"/>
          <p14:tracePt t="210953" x="5108575" y="3330575"/>
          <p14:tracePt t="210963" x="5000625" y="3330575"/>
          <p14:tracePt t="210973" x="4875213" y="3340100"/>
          <p14:tracePt t="210987" x="4768850" y="3340100"/>
          <p14:tracePt t="211004" x="4581525" y="3340100"/>
          <p14:tracePt t="211020" x="4518025" y="3340100"/>
          <p14:tracePt t="211037" x="4500563" y="3340100"/>
          <p14:tracePt t="211075" x="4518025" y="3340100"/>
          <p14:tracePt t="211087" x="4562475" y="3340100"/>
          <p14:tracePt t="211321" x="4589463" y="3340100"/>
          <p14:tracePt t="211331" x="4625975" y="3340100"/>
          <p14:tracePt t="211341" x="4670425" y="3340100"/>
          <p14:tracePt t="211354" x="4759325" y="3340100"/>
          <p14:tracePt t="211372" x="4938713" y="3340100"/>
          <p14:tracePt t="211387" x="5010150" y="3340100"/>
          <p14:tracePt t="211404" x="5089525" y="3340100"/>
          <p14:tracePt t="211420" x="5108575" y="3340100"/>
          <p14:tracePt t="211474" x="5099050" y="3340100"/>
          <p14:tracePt t="211484" x="5081588" y="3340100"/>
          <p14:tracePt t="211494" x="5045075" y="3340100"/>
          <p14:tracePt t="211506" x="5010150" y="3340100"/>
          <p14:tracePt t="211521" x="4973638" y="3340100"/>
          <p14:tracePt t="211538" x="4857750" y="3313113"/>
          <p14:tracePt t="211555" x="4813300" y="3295650"/>
          <p14:tracePt t="211558" x="4795838" y="3286125"/>
          <p14:tracePt t="211571" x="4786313" y="3268663"/>
          <p14:tracePt t="211588" x="4786313" y="3251200"/>
          <p14:tracePt t="211668" x="4776788" y="3251200"/>
          <p14:tracePt t="211679" x="4768850" y="3251200"/>
          <p14:tracePt t="211689" x="4759325" y="3251200"/>
          <p14:tracePt t="211704" x="4741863" y="3251200"/>
          <p14:tracePt t="211721" x="4714875" y="3251200"/>
          <p14:tracePt t="211737" x="4679950" y="3251200"/>
          <p14:tracePt t="211754" x="4572000" y="3251200"/>
          <p14:tracePt t="211771" x="4518025" y="3251200"/>
          <p14:tracePt t="211804" x="4518025" y="3232150"/>
          <p14:tracePt t="211822" x="4598988" y="3160713"/>
          <p14:tracePt t="211837" x="4732338" y="3133725"/>
          <p14:tracePt t="211854" x="4840288" y="3116263"/>
          <p14:tracePt t="212087" x="4911725" y="3116263"/>
          <p14:tracePt t="212097" x="5037138" y="3125788"/>
          <p14:tracePt t="212107" x="5197475" y="3133725"/>
          <p14:tracePt t="212121" x="5330825" y="3143250"/>
          <p14:tracePt t="212138" x="5572125" y="3187700"/>
          <p14:tracePt t="212154" x="5643563" y="3197225"/>
          <p14:tracePt t="212171" x="5715000" y="3205163"/>
          <p14:tracePt t="212230" x="5697538" y="3205163"/>
          <p14:tracePt t="212240" x="5661025" y="3205163"/>
          <p14:tracePt t="212250" x="5608638" y="3205163"/>
          <p14:tracePt t="212261" x="5562600" y="3197225"/>
          <p14:tracePt t="212272" x="5537200" y="3187700"/>
          <p14:tracePt t="212288" x="5510213" y="3170238"/>
          <p14:tracePt t="212304" x="5456238" y="3143250"/>
          <p14:tracePt t="212321" x="5429250" y="3125788"/>
          <p14:tracePt t="212337" x="5375275" y="3081338"/>
          <p14:tracePt t="212354" x="5340350" y="3054350"/>
          <p14:tracePt t="212371" x="5330825" y="3054350"/>
          <p14:tracePt t="212388" x="5313363" y="3054350"/>
          <p14:tracePt t="212404" x="5295900" y="3062288"/>
          <p14:tracePt t="212421" x="5286375" y="3081338"/>
          <p14:tracePt t="212437" x="5241925" y="3108325"/>
          <p14:tracePt t="212455" x="5224463" y="3125788"/>
          <p14:tracePt t="212471" x="5205413" y="3133725"/>
          <p14:tracePt t="212487" x="5197475" y="3143250"/>
          <p14:tracePt t="212505" x="5170488" y="3160713"/>
          <p14:tracePt t="212521" x="5160963" y="3179763"/>
          <p14:tracePt t="212537" x="5133975" y="3224213"/>
          <p14:tracePt t="212555" x="5116513" y="3251200"/>
          <p14:tracePt t="212558" x="5099050" y="3295650"/>
          <p14:tracePt t="212571" x="5099050" y="3322638"/>
          <p14:tracePt t="212587" x="5099050" y="3348038"/>
          <p14:tracePt t="212604" x="5099050" y="3357563"/>
          <p14:tracePt t="212621" x="5126038" y="3375025"/>
          <p14:tracePt t="212639" x="5205413" y="3402013"/>
          <p14:tracePt t="212654" x="5224463" y="3411538"/>
          <p14:tracePt t="212671" x="5251450" y="3411538"/>
          <p14:tracePt t="212688" x="5251450" y="3419475"/>
          <p14:tracePt t="212722" x="5259388" y="3419475"/>
          <p14:tracePt t="212737" x="5268913" y="3384550"/>
          <p14:tracePt t="212754" x="5286375" y="3259138"/>
          <p14:tracePt t="212772" x="5303838" y="3143250"/>
          <p14:tracePt t="212787" x="5303838" y="3108325"/>
          <p14:tracePt t="212805" x="5303838" y="3098800"/>
          <p14:tracePt t="212820" x="5303838" y="3089275"/>
          <p14:tracePt t="212854" x="5295900" y="3089275"/>
          <p14:tracePt t="212871" x="5286375" y="3089275"/>
          <p14:tracePt t="212888" x="5268913" y="3089275"/>
          <p14:tracePt t="212904" x="5251450" y="3089275"/>
          <p14:tracePt t="212937" x="5241925" y="3089275"/>
          <p14:tracePt t="212976" x="5241925" y="3108325"/>
          <p14:tracePt t="212996" x="5241925" y="3125788"/>
          <p14:tracePt t="213007" x="5241925" y="3133725"/>
          <p14:tracePt t="213016" x="5241925" y="3152775"/>
          <p14:tracePt t="213027" x="5251450" y="3160713"/>
          <p14:tracePt t="213038" x="5268913" y="3205163"/>
          <p14:tracePt t="213054" x="5276850" y="3214688"/>
          <p14:tracePt t="213071" x="5295900" y="3224213"/>
          <p14:tracePt t="213088" x="5303838" y="3224213"/>
          <p14:tracePt t="213190" x="5295900" y="3224213"/>
          <p14:tracePt t="213200" x="5276850" y="3224213"/>
          <p14:tracePt t="213211" x="5251450" y="3214688"/>
          <p14:tracePt t="213222" x="5205413" y="3214688"/>
          <p14:tracePt t="213237" x="5153025" y="3224213"/>
          <p14:tracePt t="213254" x="5062538" y="3295650"/>
          <p14:tracePt t="213272" x="5037138" y="3322638"/>
          <p14:tracePt t="213287" x="5037138" y="3330575"/>
          <p14:tracePt t="213305" x="5045075" y="3348038"/>
          <p14:tracePt t="213619" x="4991100" y="3357563"/>
          <p14:tracePt t="213630" x="4911725" y="3367088"/>
          <p14:tracePt t="213640" x="4813300" y="3367088"/>
          <p14:tracePt t="213654" x="4732338" y="3367088"/>
          <p14:tracePt t="213671" x="4598988" y="3357563"/>
          <p14:tracePt t="213687" x="4527550" y="3357563"/>
          <p14:tracePt t="213704" x="4483100" y="3348038"/>
          <p14:tracePt t="213721" x="4473575" y="3348038"/>
          <p14:tracePt t="214038" x="4473575" y="3357563"/>
          <p14:tracePt t="214048" x="4465638" y="3367088"/>
          <p14:tracePt t="214058" x="4446588" y="3375025"/>
          <p14:tracePt t="214071" x="4429125" y="3375025"/>
          <p14:tracePt t="214089" x="4411663" y="3384550"/>
          <p14:tracePt t="214105" x="4394200" y="3384550"/>
          <p14:tracePt t="214140" x="4394200" y="3394075"/>
          <p14:tracePt t="214154" x="4394200" y="3411538"/>
          <p14:tracePt t="214171" x="4438650" y="3581400"/>
          <p14:tracePt t="214188" x="4483100" y="3652838"/>
          <p14:tracePt t="214204" x="4554538" y="3759200"/>
          <p14:tracePt t="214237" x="4562475" y="3759200"/>
          <p14:tracePt t="214254" x="4562475" y="3751263"/>
          <p14:tracePt t="214272" x="4562475" y="3589338"/>
          <p14:tracePt t="214287" x="4562475" y="3473450"/>
          <p14:tracePt t="214304" x="4562475" y="3419475"/>
          <p14:tracePt t="214375" x="4562475" y="3402013"/>
          <p14:tracePt t="214386" x="4537075" y="3348038"/>
          <p14:tracePt t="214395" x="4518025" y="3313113"/>
          <p14:tracePt t="214407" x="4500563" y="3259138"/>
          <p14:tracePt t="214421" x="4491038" y="3160713"/>
          <p14:tracePt t="214439" x="4473575" y="2990850"/>
          <p14:tracePt t="214455" x="4473575" y="2965450"/>
          <p14:tracePt t="214472" x="4473575" y="2928938"/>
          <p14:tracePt t="214488" x="4483100" y="2901950"/>
          <p14:tracePt t="214505" x="4527550" y="2884488"/>
          <p14:tracePt t="214522" x="4652963" y="2822575"/>
          <p14:tracePt t="214539" x="4768850" y="2768600"/>
          <p14:tracePt t="214555" x="4813300" y="2768600"/>
          <p14:tracePt t="214572" x="4875213" y="2786063"/>
          <p14:tracePt t="214588" x="4884738" y="2813050"/>
          <p14:tracePt t="214605" x="4884738" y="2857500"/>
          <p14:tracePt t="214622" x="4840288" y="2919413"/>
          <p14:tracePt t="214638" x="4822825" y="2938463"/>
          <p14:tracePt t="214655" x="4768850" y="2982913"/>
          <p14:tracePt t="214672" x="4751388" y="2990850"/>
          <p14:tracePt t="214688" x="4732338" y="3000375"/>
          <p14:tracePt t="214763" x="4741863" y="3000375"/>
          <p14:tracePt t="214774" x="4759325" y="3009900"/>
          <p14:tracePt t="214784" x="4776788" y="3017838"/>
          <p14:tracePt t="214799" x="4813300" y="3027363"/>
          <p14:tracePt t="214807" x="4840288" y="3044825"/>
          <p14:tracePt t="214822" x="4875213" y="3108325"/>
          <p14:tracePt t="214838" x="4884738" y="3152775"/>
          <p14:tracePt t="214856" x="4875213" y="3197225"/>
          <p14:tracePt t="214871" x="4830763" y="3232150"/>
          <p14:tracePt t="214888" x="4768850" y="3286125"/>
          <p14:tracePt t="214906" x="4732338" y="3313113"/>
          <p14:tracePt t="214921" x="4714875" y="3330575"/>
          <p14:tracePt t="214938" x="4679950" y="3357563"/>
          <p14:tracePt t="214955" x="4652963" y="3375025"/>
          <p14:tracePt t="215193" x="4633913" y="3375025"/>
          <p14:tracePt t="215202" x="4616450" y="3375025"/>
          <p14:tracePt t="215213" x="4598988" y="3375025"/>
          <p14:tracePt t="215224" x="4581525" y="3375025"/>
          <p14:tracePt t="215238" x="4562475" y="3375025"/>
          <p14:tracePt t="215255" x="4518025" y="3375025"/>
          <p14:tracePt t="215271" x="4500563" y="3375025"/>
          <p14:tracePt t="215288" x="4483100" y="3375025"/>
          <p14:tracePt t="215540" x="4473575" y="3375025"/>
          <p14:tracePt t="215550" x="4465638" y="3375025"/>
          <p14:tracePt t="215560" x="4456113" y="3375025"/>
          <p14:tracePt t="215572" x="4438650" y="3375025"/>
          <p14:tracePt t="215588" x="4429125" y="3375025"/>
          <p14:tracePt t="215605" x="4411663" y="3375025"/>
          <p14:tracePt t="215622" x="4394200" y="3375025"/>
          <p14:tracePt t="215703" x="4411663" y="3375025"/>
          <p14:tracePt t="215714" x="4429125" y="3375025"/>
          <p14:tracePt t="215724" x="4446588" y="3375025"/>
          <p14:tracePt t="215738" x="4465638" y="3375025"/>
          <p14:tracePt t="215755" x="4473575" y="3375025"/>
          <p14:tracePt t="215836" x="4465638" y="3375025"/>
          <p14:tracePt t="215846" x="4456113" y="3384550"/>
          <p14:tracePt t="215867" x="4438650" y="3384550"/>
          <p14:tracePt t="215887" x="4429125" y="3384550"/>
          <p14:tracePt t="215979" x="4429125" y="3367088"/>
          <p14:tracePt t="216398" x="4419600" y="3367088"/>
          <p14:tracePt t="216408" x="4411663" y="3367088"/>
          <p14:tracePt t="216419" x="4402138" y="3367088"/>
          <p14:tracePt t="216429" x="4394200" y="3367088"/>
          <p14:tracePt t="216440" x="4384675" y="3367088"/>
          <p14:tracePt t="216455" x="4367213" y="3367088"/>
          <p14:tracePt t="216472" x="4367213" y="3384550"/>
          <p14:tracePt t="216581" x="4375150" y="3367088"/>
          <p14:tracePt t="216592" x="4384675" y="3367088"/>
          <p14:tracePt t="216602" x="4394200" y="3357563"/>
          <p14:tracePt t="216613" x="4411663" y="3357563"/>
          <p14:tracePt t="216624" x="4429125" y="3348038"/>
          <p14:tracePt t="216643" x="4446588" y="3348038"/>
          <p14:tracePt t="216664" x="4456113" y="3348038"/>
          <p14:tracePt t="227230" x="4581525" y="3357563"/>
          <p14:tracePt t="227239" x="4633913" y="3357563"/>
          <p14:tracePt t="227249" x="4643438" y="3367088"/>
          <p14:tracePt t="227372" x="4633913" y="3367088"/>
          <p14:tracePt t="227382" x="4608513" y="3357563"/>
          <p14:tracePt t="227393" x="4572000" y="3330575"/>
          <p14:tracePt t="227408" x="4554538" y="3313113"/>
          <p14:tracePt t="227425" x="4510088" y="3295650"/>
          <p14:tracePt t="227441" x="4491038" y="3286125"/>
          <p14:tracePt t="227458" x="4473575" y="3286125"/>
          <p14:tracePt t="227475" x="4456113" y="3286125"/>
          <p14:tracePt t="227515" x="4465638" y="3286125"/>
          <p14:tracePt t="227526" x="4518025" y="3286125"/>
          <p14:tracePt t="227541" x="4572000" y="3330575"/>
          <p14:tracePt t="227558" x="4633913" y="3375025"/>
          <p14:tracePt t="227575" x="4652963" y="3394075"/>
          <p14:tracePt t="227591" x="4660900" y="3394075"/>
          <p14:tracePt t="227638" x="4652963" y="3394075"/>
          <p14:tracePt t="227648" x="4633913" y="3375025"/>
          <p14:tracePt t="227660" x="4598988" y="3330575"/>
          <p14:tracePt t="227675" x="4545013" y="3303588"/>
          <p14:tracePt t="227691" x="4402138" y="3259138"/>
          <p14:tracePt t="227709" x="4340225" y="3251200"/>
          <p14:tracePt t="227760" x="4357688" y="3251200"/>
          <p14:tracePt t="227770" x="4394200" y="3251200"/>
          <p14:tracePt t="227781" x="4438650" y="3251200"/>
          <p14:tracePt t="227792" x="4491038" y="3251200"/>
          <p14:tracePt t="227808" x="4537075" y="3251200"/>
          <p14:tracePt t="227825" x="4608513" y="3251200"/>
          <p14:tracePt t="227842" x="4643438" y="3251200"/>
          <p14:tracePt t="227874" x="4643438" y="3232150"/>
          <p14:tracePt t="227893" x="4608513" y="3205163"/>
          <p14:tracePt t="227908" x="4562475" y="3197225"/>
          <p14:tracePt t="227925" x="4473575" y="3197225"/>
          <p14:tracePt t="227942" x="4429125" y="3197225"/>
          <p14:tracePt t="227958" x="4384675" y="3214688"/>
          <p14:tracePt t="227975" x="4375150" y="3224213"/>
          <p14:tracePt t="228189" x="4375150" y="3232150"/>
          <p14:tracePt t="228210" x="4357688" y="3241675"/>
          <p14:tracePt t="228261" x="4340225" y="3232150"/>
          <p14:tracePt t="228271" x="4330700" y="3214688"/>
          <p14:tracePt t="228281" x="4330700" y="3179763"/>
          <p14:tracePt t="228292" x="4322763" y="3160713"/>
          <p14:tracePt t="228309" x="4322763" y="3152775"/>
          <p14:tracePt t="228373" x="4330700" y="3152775"/>
          <p14:tracePt t="228383" x="4357688" y="3205163"/>
          <p14:tracePt t="228393" x="4384675" y="3251200"/>
          <p14:tracePt t="228408" x="4394200" y="3330575"/>
          <p14:tracePt t="228425" x="4419600" y="3562350"/>
          <p14:tracePt t="228441" x="4419600" y="3670300"/>
          <p14:tracePt t="228458" x="4419600" y="3714750"/>
          <p14:tracePt t="228506" x="4419600" y="3705225"/>
          <p14:tracePt t="228516" x="4402138" y="3500438"/>
          <p14:tracePt t="228527" x="4402138" y="3394075"/>
          <p14:tracePt t="228541" x="4402138" y="3295650"/>
          <p14:tracePt t="228558" x="4402138" y="3232150"/>
          <p14:tracePt t="228576" x="4402138" y="3224213"/>
          <p14:tracePt t="228638" x="4402138" y="3232150"/>
          <p14:tracePt t="228649" x="4402138" y="3241675"/>
          <p14:tracePt t="228660" x="4419600" y="3268663"/>
          <p14:tracePt t="228675" x="4419600" y="3303588"/>
          <p14:tracePt t="228692" x="4446588" y="3322638"/>
          <p14:tracePt t="228710" x="4456113" y="3322638"/>
          <p14:tracePt t="228725" x="4465638" y="3322638"/>
          <p14:tracePt t="228742" x="4483100" y="3322638"/>
          <p14:tracePt t="228758" x="4491038" y="3322638"/>
          <p14:tracePt t="228775" x="4518025" y="3322638"/>
          <p14:tracePt t="228976" x="4537075" y="3322638"/>
          <p14:tracePt t="228987" x="4625975" y="3322638"/>
          <p14:tracePt t="228996" x="4759325" y="3322638"/>
          <p14:tracePt t="229008" x="4894263" y="3322638"/>
          <p14:tracePt t="229025" x="5054600" y="3322638"/>
          <p14:tracePt t="229042" x="5367338" y="3340100"/>
          <p14:tracePt t="229059" x="5510213" y="3340100"/>
          <p14:tracePt t="229075" x="5554663" y="3340100"/>
          <p14:tracePt t="229092" x="5599113" y="3330575"/>
          <p14:tracePt t="229109" x="5616575" y="3322638"/>
          <p14:tracePt t="229125" x="5626100" y="3313113"/>
          <p14:tracePt t="229142" x="5634038" y="3313113"/>
          <p14:tracePt t="229159" x="5634038" y="3303588"/>
          <p14:tracePt t="229180" x="5634038" y="3295650"/>
          <p14:tracePt t="229192" x="5616575" y="3276600"/>
          <p14:tracePt t="229209" x="5581650" y="3251200"/>
          <p14:tracePt t="229225" x="5527675" y="3224213"/>
          <p14:tracePt t="229292" x="5510213" y="3224213"/>
          <p14:tracePt t="229303" x="5500688" y="3224213"/>
          <p14:tracePt t="229313" x="5473700" y="3224213"/>
          <p14:tracePt t="229325" x="5446713" y="3241675"/>
          <p14:tracePt t="229343" x="5429250" y="3241675"/>
          <p14:tracePt t="229359" x="5402263" y="3241675"/>
          <p14:tracePt t="229375" x="5394325" y="3251200"/>
          <p14:tracePt t="229394" x="5340350" y="3259138"/>
          <p14:tracePt t="229408" x="5322888" y="3259138"/>
          <p14:tracePt t="229425" x="5259388" y="3259138"/>
          <p14:tracePt t="229442" x="5224463" y="3259138"/>
          <p14:tracePt t="229459" x="5180013" y="3259138"/>
          <p14:tracePt t="229506" x="5197475" y="3259138"/>
          <p14:tracePt t="229711" x="5224463" y="3259138"/>
          <p14:tracePt t="229721" x="5268913" y="3259138"/>
          <p14:tracePt t="229732" x="5295900" y="3259138"/>
          <p14:tracePt t="229743" x="5322888" y="3259138"/>
          <p14:tracePt t="229758" x="5340350" y="3259138"/>
          <p14:tracePt t="229775" x="5375275" y="3251200"/>
          <p14:tracePt t="229793" x="5384800" y="3214688"/>
          <p14:tracePt t="229809" x="5384800" y="3179763"/>
          <p14:tracePt t="229825" x="5384800" y="3152775"/>
          <p14:tracePt t="229842" x="5384800" y="3133725"/>
          <p14:tracePt t="229858" x="5384800" y="3125788"/>
          <p14:tracePt t="229875" x="5348288" y="3116263"/>
          <p14:tracePt t="229927" x="5340350" y="3125788"/>
          <p14:tracePt t="229936" x="5330825" y="3143250"/>
          <p14:tracePt t="229946" x="5330825" y="3197225"/>
          <p14:tracePt t="229959" x="5330825" y="3232150"/>
          <p14:tracePt t="229975" x="5330825" y="3286125"/>
          <p14:tracePt t="229992" x="5313363" y="3394075"/>
          <p14:tracePt t="230009" x="5295900" y="3455988"/>
          <p14:tracePt t="230089" x="5295900" y="3438525"/>
          <p14:tracePt t="230099" x="5295900" y="3367088"/>
          <p14:tracePt t="230112" x="5295900" y="3322638"/>
          <p14:tracePt t="230125" x="5295900" y="3241675"/>
          <p14:tracePt t="230142" x="5303838" y="3027363"/>
          <p14:tracePt t="230158" x="5313363" y="2973388"/>
          <p14:tracePt t="230175" x="5340350" y="2894013"/>
          <p14:tracePt t="230192" x="5384800" y="2813050"/>
          <p14:tracePt t="230209" x="5419725" y="2759075"/>
          <p14:tracePt t="230225" x="5446713" y="2741613"/>
          <p14:tracePt t="230242" x="5483225" y="2741613"/>
          <p14:tracePt t="230258" x="5500688" y="2786063"/>
          <p14:tracePt t="230275" x="5537200" y="2867025"/>
          <p14:tracePt t="230293" x="5562600" y="2946400"/>
          <p14:tracePt t="230309" x="5562600" y="2990850"/>
          <p14:tracePt t="230326" x="5581650" y="3089275"/>
          <p14:tracePt t="230342" x="5589588" y="3179763"/>
          <p14:tracePt t="230358" x="5599113" y="3268663"/>
          <p14:tracePt t="230376" x="5599113" y="3276600"/>
          <p14:tracePt t="230408" x="5608638" y="3276600"/>
          <p14:tracePt t="230457" x="5616575" y="3268663"/>
          <p14:tracePt t="230467" x="5626100" y="3197225"/>
          <p14:tracePt t="230478" x="5634038" y="3116263"/>
          <p14:tracePt t="230492" x="5643563" y="3044825"/>
          <p14:tracePt t="230509" x="5670550" y="2911475"/>
          <p14:tracePt t="230526" x="5697538" y="2840038"/>
          <p14:tracePt t="230542" x="5705475" y="2741613"/>
          <p14:tracePt t="230600" x="5705475" y="2751138"/>
          <p14:tracePt t="230611" x="5697538" y="2813050"/>
          <p14:tracePt t="230620" x="5680075" y="2867025"/>
          <p14:tracePt t="230630" x="5661025" y="2919413"/>
          <p14:tracePt t="230642" x="5634038" y="3000375"/>
          <p14:tracePt t="230660" x="5581650" y="3089275"/>
          <p14:tracePt t="230676" x="5473700" y="3313113"/>
          <p14:tracePt t="230693" x="5357813" y="3438525"/>
          <p14:tracePt t="230709" x="5330825" y="3455988"/>
          <p14:tracePt t="230726" x="5268913" y="3500438"/>
          <p14:tracePt t="230743" x="5259388" y="3500438"/>
          <p14:tracePt t="230835" x="5251450" y="3500438"/>
          <p14:tracePt t="230855" x="5241925" y="3482975"/>
          <p14:tracePt t="230865" x="5224463" y="3438525"/>
          <p14:tracePt t="230877" x="5224463" y="3429000"/>
          <p14:tracePt t="230892" x="5187950" y="3330575"/>
          <p14:tracePt t="230909" x="5180013" y="3322638"/>
          <p14:tracePt t="230998" x="5180013" y="3313113"/>
          <p14:tracePt t="231009" x="5187950" y="3313113"/>
          <p14:tracePt t="231019" x="5197475" y="3313113"/>
          <p14:tracePt t="231029" x="5205413" y="3313113"/>
          <p14:tracePt t="231042" x="5214938" y="3303588"/>
          <p14:tracePt t="231059" x="5224463" y="3303588"/>
          <p14:tracePt t="231090" x="5232400" y="3303588"/>
          <p14:tracePt t="231101" x="5241925" y="3303588"/>
          <p14:tracePt t="231121" x="5259388" y="3322638"/>
          <p14:tracePt t="231131" x="5268913" y="3348038"/>
          <p14:tracePt t="231142" x="5268913" y="3375025"/>
          <p14:tracePt t="231160" x="5268913" y="3384550"/>
          <p14:tracePt t="231182" x="5276850" y="3384550"/>
          <p14:tracePt t="231253" x="5276850" y="3313113"/>
          <p14:tracePt t="231264" x="5276850" y="3268663"/>
          <p14:tracePt t="231275" x="5276850" y="3214688"/>
          <p14:tracePt t="231292" x="5295900" y="3170238"/>
          <p14:tracePt t="231309" x="5367338" y="2990850"/>
          <p14:tracePt t="231326" x="5419725" y="2901950"/>
          <p14:tracePt t="231342" x="5446713" y="2874963"/>
          <p14:tracePt t="231359" x="5456238" y="2857500"/>
          <p14:tracePt t="231407" x="5473700" y="2857500"/>
          <p14:tracePt t="231417" x="5500688" y="2874963"/>
          <p14:tracePt t="231428" x="5518150" y="2894013"/>
          <p14:tracePt t="231442" x="5545138" y="2946400"/>
          <p14:tracePt t="231459" x="5581650" y="3036888"/>
          <p14:tracePt t="231476" x="5589588" y="3054350"/>
          <p14:tracePt t="231492" x="5616575" y="3108325"/>
          <p14:tracePt t="231509" x="5626100" y="3160713"/>
          <p14:tracePt t="231526" x="5634038" y="3187700"/>
          <p14:tracePt t="231542" x="5643563" y="3197225"/>
          <p14:tracePt t="231621" x="5653088" y="3170238"/>
          <p14:tracePt t="231632" x="5670550" y="3133725"/>
          <p14:tracePt t="231643" x="5688013" y="3089275"/>
          <p14:tracePt t="231659" x="5715000" y="3036888"/>
          <p14:tracePt t="231676" x="5759450" y="2857500"/>
          <p14:tracePt t="231693" x="5803900" y="2741613"/>
          <p14:tracePt t="231709" x="5813425" y="2697163"/>
          <p14:tracePt t="231726" x="5822950" y="2687638"/>
          <p14:tracePt t="241574" x="5795963" y="2786063"/>
          <p14:tracePt t="241584" x="5751513" y="2874963"/>
          <p14:tracePt t="241595" x="5705475" y="2938463"/>
          <p14:tracePt t="241612" x="5616575" y="3044825"/>
          <p14:tracePt t="241628" x="5483225" y="3268663"/>
          <p14:tracePt t="241646" x="5330825" y="3429000"/>
          <p14:tracePt t="241662" x="5268913" y="3473450"/>
          <p14:tracePt t="241679" x="5205413" y="3490913"/>
          <p14:tracePt t="241696" x="5170488" y="3500438"/>
          <p14:tracePt t="241952" x="5153025" y="3500438"/>
          <p14:tracePt t="241962" x="5099050" y="3517900"/>
          <p14:tracePt t="241972" x="4956175" y="3544888"/>
          <p14:tracePt t="241983" x="4776788" y="3571875"/>
          <p14:tracePt t="241995" x="4545013" y="3598863"/>
          <p14:tracePt t="242012" x="4322763" y="3598863"/>
          <p14:tracePt t="242029" x="4089400" y="3598863"/>
          <p14:tracePt t="242045" x="3990975" y="3598863"/>
          <p14:tracePt t="242063" x="3983038" y="3598863"/>
          <p14:tracePt t="242095" x="3990975" y="3598863"/>
          <p14:tracePt t="242105" x="4017963" y="3598863"/>
          <p14:tracePt t="242115" x="4054475" y="3589338"/>
          <p14:tracePt t="242128" x="4125913" y="3571875"/>
          <p14:tracePt t="242146" x="4330700" y="3554413"/>
          <p14:tracePt t="242161" x="4456113" y="3536950"/>
          <p14:tracePt t="242178" x="4741863" y="3536950"/>
          <p14:tracePt t="242196" x="5045075" y="3562350"/>
          <p14:tracePt t="242212" x="5170488" y="3571875"/>
          <p14:tracePt t="242228" x="5384800" y="3589338"/>
          <p14:tracePt t="242245" x="5473700" y="3589338"/>
          <p14:tracePt t="242262" x="5527675" y="3589338"/>
          <p14:tracePt t="242299" x="5545138" y="3581400"/>
          <p14:tracePt t="242524" x="5500688" y="3581400"/>
          <p14:tracePt t="242534" x="5429250" y="3581400"/>
          <p14:tracePt t="242545" x="5330825" y="3581400"/>
          <p14:tracePt t="242562" x="5197475" y="3581400"/>
          <p14:tracePt t="242579" x="4705350" y="3554413"/>
          <p14:tracePt t="242596" x="4205288" y="3438525"/>
          <p14:tracePt t="242612" x="4000500" y="3276600"/>
          <p14:tracePt t="242628" x="3795713" y="3170238"/>
          <p14:tracePt t="242647" x="3660775" y="3108325"/>
          <p14:tracePt t="242662" x="3633788" y="3098800"/>
          <p14:tracePt t="242679" x="3625850" y="3089275"/>
          <p14:tracePt t="242862" x="3660775" y="3081338"/>
          <p14:tracePt t="242871" x="3732213" y="3081338"/>
          <p14:tracePt t="242881" x="3848100" y="3081338"/>
          <p14:tracePt t="242895" x="4010025" y="3081338"/>
          <p14:tracePt t="242912" x="4303713" y="3081338"/>
          <p14:tracePt t="242929" x="4438650" y="3081338"/>
          <p14:tracePt t="242945" x="4643438" y="3152775"/>
          <p14:tracePt t="242962" x="4705350" y="3187700"/>
          <p14:tracePt t="246334" x="4705350" y="3205163"/>
          <p14:tracePt t="246344" x="4687888" y="3259138"/>
          <p14:tracePt t="246354" x="4660900" y="3322638"/>
          <p14:tracePt t="246366" x="4643438" y="3419475"/>
          <p14:tracePt t="246379" x="4598988" y="3536950"/>
          <p14:tracePt t="246396" x="4545013" y="3687763"/>
          <p14:tracePt t="246413" x="4510088" y="3768725"/>
          <p14:tracePt t="246430" x="4465638" y="3857625"/>
          <p14:tracePt t="246446" x="4446588" y="3938588"/>
          <p14:tracePt t="246681" x="4429125" y="3938588"/>
          <p14:tracePt t="246691" x="4411663" y="3938588"/>
          <p14:tracePt t="246701" x="4375150" y="3938588"/>
          <p14:tracePt t="246713" x="4313238" y="3938588"/>
          <p14:tracePt t="246729" x="4241800" y="3919538"/>
          <p14:tracePt t="246746" x="4071938" y="3803650"/>
          <p14:tracePt t="246763" x="3894138" y="3517900"/>
          <p14:tracePt t="246779" x="3848100" y="3446463"/>
          <p14:tracePt t="246796" x="3803650" y="3348038"/>
          <p14:tracePt t="246814" x="3813175" y="3241675"/>
          <p14:tracePt t="247069" x="3803650" y="3241675"/>
          <p14:tracePt t="247080" x="3786188" y="3232150"/>
          <p14:tracePt t="247089" x="3751263" y="3214688"/>
          <p14:tracePt t="247099" x="3724275" y="3214688"/>
          <p14:tracePt t="247113" x="3705225" y="3214688"/>
          <p14:tracePt t="247130" x="3687763" y="3205163"/>
          <p14:tracePt t="247243" x="3705225" y="3205163"/>
          <p14:tracePt t="247253" x="3724275" y="3205163"/>
          <p14:tracePt t="247264" x="3741738" y="3205163"/>
          <p14:tracePt t="247279" x="3768725" y="3214688"/>
          <p14:tracePt t="247297" x="3813175" y="3232150"/>
          <p14:tracePt t="247314" x="3894138" y="3251200"/>
          <p14:tracePt t="247330" x="3938588" y="3259138"/>
          <p14:tracePt t="247347" x="4027488" y="3286125"/>
          <p14:tracePt t="247364" x="4054475" y="3286125"/>
          <p14:tracePt t="247380" x="4089400" y="3286125"/>
          <p14:tracePt t="247467" x="4071938" y="3286125"/>
          <p14:tracePt t="247478" x="4044950" y="3303588"/>
          <p14:tracePt t="247488" x="4000500" y="3303588"/>
          <p14:tracePt t="247499" x="3946525" y="3303588"/>
          <p14:tracePt t="247513" x="3875088" y="3303588"/>
          <p14:tracePt t="247529" x="3795713" y="3303588"/>
          <p14:tracePt t="247546" x="3759200" y="3303588"/>
          <p14:tracePt t="247564" x="3705225" y="3303588"/>
          <p14:tracePt t="247672" x="3714750" y="3303588"/>
          <p14:tracePt t="247682" x="3741738" y="3303588"/>
          <p14:tracePt t="247692" x="3786188" y="3303588"/>
          <p14:tracePt t="247702" x="3867150" y="3322638"/>
          <p14:tracePt t="247713" x="3956050" y="3340100"/>
          <p14:tracePt t="247730" x="4044950" y="3340100"/>
          <p14:tracePt t="247746" x="4152900" y="3348038"/>
          <p14:tracePt t="247764" x="4259263" y="3357563"/>
          <p14:tracePt t="247780" x="4268788" y="3357563"/>
          <p14:tracePt t="247886" x="4276725" y="3348038"/>
          <p14:tracePt t="247897" x="4276725" y="3303588"/>
          <p14:tracePt t="247906" x="4276725" y="3276600"/>
          <p14:tracePt t="247917" x="4276725" y="3224213"/>
          <p14:tracePt t="247930" x="4276725" y="3179763"/>
          <p14:tracePt t="247948" x="4259263" y="3071813"/>
          <p14:tracePt t="247963" x="4251325" y="3017838"/>
          <p14:tracePt t="247980" x="4251325" y="2955925"/>
          <p14:tracePt t="247997" x="4251325" y="2919413"/>
          <p14:tracePt t="248254" x="4214813" y="2990850"/>
          <p14:tracePt t="248265" x="4179888" y="3089275"/>
          <p14:tracePt t="248274" x="4133850" y="3214688"/>
          <p14:tracePt t="248284" x="4125913" y="3367088"/>
          <p14:tracePt t="248297" x="4098925" y="3554413"/>
          <p14:tracePt t="248315" x="4098925" y="3714750"/>
          <p14:tracePt t="248330" x="4098925" y="3803650"/>
          <p14:tracePt t="248347" x="4116388" y="3965575"/>
          <p14:tracePt t="248591" x="4098925" y="3965575"/>
          <p14:tracePt t="248601" x="4071938" y="3965575"/>
          <p14:tracePt t="248611" x="4054475" y="3956050"/>
          <p14:tracePt t="248621" x="4000500" y="3946525"/>
          <p14:tracePt t="248632" x="3965575" y="3938588"/>
          <p14:tracePt t="248647" x="3929063" y="3929063"/>
          <p14:tracePt t="248663" x="3884613" y="3919538"/>
          <p14:tracePt t="248680" x="3875088" y="3919538"/>
          <p14:tracePt t="248697" x="3867150" y="3911600"/>
          <p14:tracePt t="248764" x="3875088" y="3911600"/>
          <p14:tracePt t="248775" x="3902075" y="3911600"/>
          <p14:tracePt t="248785" x="3946525" y="3902075"/>
          <p14:tracePt t="248797" x="4017963" y="3902075"/>
          <p14:tracePt t="248814" x="4071938" y="3894138"/>
          <p14:tracePt t="248831" x="4143375" y="3894138"/>
          <p14:tracePt t="248847" x="4179888" y="3894138"/>
          <p14:tracePt t="248864" x="4187825" y="3894138"/>
          <p14:tracePt t="248908" x="4197350" y="3894138"/>
          <p14:tracePt t="248918" x="4224338" y="3884613"/>
          <p14:tracePt t="248930" x="4241800" y="3884613"/>
          <p14:tracePt t="248948" x="4268788" y="3875088"/>
          <p14:tracePt t="248964" x="4276725" y="3875088"/>
          <p14:tracePt t="249050" x="4268788" y="3857625"/>
          <p14:tracePt t="249061" x="4251325" y="3848100"/>
          <p14:tracePt t="249071" x="4224338" y="3822700"/>
          <p14:tracePt t="249082" x="4205288" y="3803650"/>
          <p14:tracePt t="249097" x="4170363" y="3732213"/>
          <p14:tracePt t="249114" x="4116388" y="3670300"/>
          <p14:tracePt t="249132" x="4098925" y="3652838"/>
          <p14:tracePt t="249183" x="4116388" y="3652838"/>
          <p14:tracePt t="249387" x="4125913" y="3652838"/>
          <p14:tracePt t="249398" x="4143375" y="3660775"/>
          <p14:tracePt t="249408" x="4170363" y="3679825"/>
          <p14:tracePt t="249418" x="4232275" y="3705225"/>
          <p14:tracePt t="249430" x="4303713" y="3751263"/>
          <p14:tracePt t="249449" x="4483100" y="3822700"/>
          <p14:tracePt t="249464" x="4589463" y="3857625"/>
          <p14:tracePt t="249481" x="4776788" y="3946525"/>
          <p14:tracePt t="249497" x="4830763" y="3973513"/>
          <p14:tracePt t="249514" x="4867275" y="3990975"/>
          <p14:tracePt t="249592" x="4857750" y="3990975"/>
          <p14:tracePt t="249622" x="4840288" y="3990975"/>
          <p14:tracePt t="249633" x="4813300" y="3990975"/>
          <p14:tracePt t="249643" x="4795838" y="3983038"/>
          <p14:tracePt t="249653" x="4768850" y="3973513"/>
          <p14:tracePt t="249664" x="4741863" y="3965575"/>
          <p14:tracePt t="249681" x="4724400" y="3946525"/>
          <p14:tracePt t="249697" x="4670425" y="3938588"/>
          <p14:tracePt t="249715" x="4625975" y="3919538"/>
          <p14:tracePt t="249731" x="4608513" y="3919538"/>
          <p14:tracePt t="249747" x="4589463" y="3919538"/>
          <p14:tracePt t="249786" x="4589463" y="3911600"/>
          <p14:tracePt t="249827" x="4598988" y="3911600"/>
          <p14:tracePt t="249837" x="4633913" y="3902075"/>
          <p14:tracePt t="249848" x="4652963" y="3902075"/>
          <p14:tracePt t="249864" x="4679950" y="3902075"/>
          <p14:tracePt t="249880" x="4697413" y="3902075"/>
          <p14:tracePt t="249970" x="4687888" y="3894138"/>
          <p14:tracePt t="249980" x="4670425" y="3884613"/>
          <p14:tracePt t="249990" x="4652963" y="3884613"/>
          <p14:tracePt t="250000" x="4633913" y="3867150"/>
          <p14:tracePt t="250014" x="4625975" y="3867150"/>
          <p14:tracePt t="250031" x="4598988" y="3848100"/>
          <p14:tracePt t="250153" x="4598988" y="3840163"/>
          <p14:tracePt t="250164" x="4616450" y="3830638"/>
          <p14:tracePt t="250176" x="4633913" y="3813175"/>
          <p14:tracePt t="250185" x="4652963" y="3813175"/>
          <p14:tracePt t="250197" x="4670425" y="3803650"/>
          <p14:tracePt t="250296" x="4660900" y="3803650"/>
          <p14:tracePt t="250307" x="4652963" y="3803650"/>
          <p14:tracePt t="250317" x="4633913" y="3803650"/>
          <p14:tracePt t="250331" x="4625975" y="3803650"/>
          <p14:tracePt t="250348" x="4589463" y="3803650"/>
          <p14:tracePt t="250364" x="4572000" y="3803650"/>
          <p14:tracePt t="250380" x="4562475" y="3803650"/>
          <p14:tracePt t="250470" x="4572000" y="3803650"/>
          <p14:tracePt t="250481" x="4589463" y="3803650"/>
          <p14:tracePt t="250491" x="4608513" y="3803650"/>
          <p14:tracePt t="250501" x="4625975" y="3803650"/>
          <p14:tracePt t="250514" x="4643438" y="3803650"/>
          <p14:tracePt t="250532" x="4652963" y="3803650"/>
          <p14:tracePt t="250547" x="4660900" y="3803650"/>
          <p14:tracePt t="250613" x="4652963" y="3803650"/>
          <p14:tracePt t="250623" x="4625975" y="3813175"/>
          <p14:tracePt t="250634" x="4598988" y="3822700"/>
          <p14:tracePt t="250647" x="4562475" y="3840163"/>
          <p14:tracePt t="250665" x="4510088" y="3840163"/>
          <p14:tracePt t="250681" x="4500563" y="3848100"/>
          <p14:tracePt t="250766" x="4518025" y="3848100"/>
          <p14:tracePt t="250776" x="4554538" y="3857625"/>
          <p14:tracePt t="250787" x="4572000" y="3867150"/>
          <p14:tracePt t="250798" x="4608513" y="3867150"/>
          <p14:tracePt t="250814" x="4625975" y="3867150"/>
          <p14:tracePt t="250831" x="4643438" y="3867150"/>
          <p14:tracePt t="250940" x="4633913" y="3867150"/>
          <p14:tracePt t="250950" x="4625975" y="3867150"/>
          <p14:tracePt t="250960" x="4608513" y="3867150"/>
          <p14:tracePt t="250970" x="4598988" y="3867150"/>
          <p14:tracePt t="250982" x="4589463" y="3867150"/>
          <p14:tracePt t="250997" x="4572000" y="3867150"/>
          <p14:tracePt t="251014" x="4554538" y="3857625"/>
          <p14:tracePt t="251073" x="4562475" y="3857625"/>
          <p14:tracePt t="251093" x="4581525" y="3857625"/>
          <p14:tracePt t="251114" x="4598988" y="3857625"/>
          <p14:tracePt t="251124" x="4616450" y="3867150"/>
          <p14:tracePt t="251134" x="4643438" y="3867150"/>
          <p14:tracePt t="251147" x="4660900" y="3875088"/>
          <p14:tracePt t="251165" x="4697413" y="3875088"/>
          <p14:tracePt t="251181" x="4705350" y="3875088"/>
          <p14:tracePt t="251267" x="4687888" y="3875088"/>
          <p14:tracePt t="251277" x="4660900" y="3857625"/>
          <p14:tracePt t="251287" x="4633913" y="3840163"/>
          <p14:tracePt t="251299" x="4572000" y="3830638"/>
          <p14:tracePt t="251314" x="4545013" y="3830638"/>
          <p14:tracePt t="251331" x="4473575" y="3822700"/>
          <p14:tracePt t="251348" x="4465638" y="3822700"/>
          <p14:tracePt t="251431" x="4483100" y="3822700"/>
          <p14:tracePt t="251441" x="4510088" y="3822700"/>
          <p14:tracePt t="251451" x="4537075" y="3822700"/>
          <p14:tracePt t="251464" x="4562475" y="3830638"/>
          <p14:tracePt t="251481" x="4616450" y="3830638"/>
          <p14:tracePt t="251497" x="4625975" y="3830638"/>
          <p14:tracePt t="251553" x="4625975" y="3822700"/>
          <p14:tracePt t="251564" x="4608513" y="3813175"/>
          <p14:tracePt t="251573" x="4598988" y="3813175"/>
          <p14:tracePt t="251584" x="4545013" y="3795713"/>
          <p14:tracePt t="251604" x="4527550" y="3786188"/>
          <p14:tracePt t="251616" x="4510088" y="3786188"/>
          <p14:tracePt t="251631" x="4500563" y="3786188"/>
          <p14:tracePt t="251648" x="4483100" y="3786188"/>
          <p14:tracePt t="251666" x="4473575" y="3795713"/>
          <p14:tracePt t="251681" x="4473575" y="3813175"/>
          <p14:tracePt t="251698" x="4483100" y="3840163"/>
          <p14:tracePt t="251941" x="4491038" y="3840163"/>
          <p14:tracePt t="251951" x="4500563" y="3848100"/>
          <p14:tracePt t="251961" x="4518025" y="3857625"/>
          <p14:tracePt t="251972" x="4545013" y="3857625"/>
          <p14:tracePt t="251984" x="4581525" y="3857625"/>
          <p14:tracePt t="251998" x="4608513" y="3857625"/>
          <p14:tracePt t="252015" x="4652963" y="3857625"/>
          <p14:tracePt t="252094" x="4652963" y="3840163"/>
          <p14:tracePt t="252105" x="4633913" y="3830638"/>
          <p14:tracePt t="252116" x="4581525" y="3786188"/>
          <p14:tracePt t="252131" x="4554538" y="3786188"/>
          <p14:tracePt t="252148" x="4473575" y="3776663"/>
          <p14:tracePt t="252166" x="4438650" y="3786188"/>
          <p14:tracePt t="252181" x="4411663" y="3822700"/>
          <p14:tracePt t="252198" x="4367213" y="3911600"/>
          <p14:tracePt t="252214" x="4367213" y="3929063"/>
          <p14:tracePt t="252231" x="4367213" y="3965575"/>
          <p14:tracePt t="252248" x="4394200" y="4017963"/>
          <p14:tracePt t="252264" x="4438650" y="4044950"/>
          <p14:tracePt t="252281" x="4527550" y="4054475"/>
          <p14:tracePt t="252298" x="4572000" y="4054475"/>
          <p14:tracePt t="252314" x="4643438" y="4027488"/>
          <p14:tracePt t="252332" x="4687888" y="3965575"/>
          <p14:tracePt t="252349" x="4714875" y="3894138"/>
          <p14:tracePt t="252364" x="4724400" y="3822700"/>
          <p14:tracePt t="252382" x="4724400" y="3751263"/>
          <p14:tracePt t="252397" x="4714875" y="3741738"/>
          <p14:tracePt t="252415" x="4633913" y="3705225"/>
          <p14:tracePt t="252432" x="4537075" y="3705225"/>
          <p14:tracePt t="252448" x="4500563" y="3705225"/>
          <p14:tracePt t="252465" x="4483100" y="3714750"/>
          <p14:tracePt t="252498" x="4483100" y="3724275"/>
          <p14:tracePt t="252515" x="4527550" y="3768725"/>
          <p14:tracePt t="252727" x="4554538" y="3768725"/>
          <p14:tracePt t="252738" x="4608513" y="3776663"/>
          <p14:tracePt t="252749" x="4670425" y="3795713"/>
          <p14:tracePt t="252765" x="4741863" y="3813175"/>
          <p14:tracePt t="252781" x="4911725" y="3867150"/>
          <p14:tracePt t="252799" x="4983163" y="3902075"/>
          <p14:tracePt t="252815" x="5000625" y="3902075"/>
          <p14:tracePt t="252832" x="5018088" y="3894138"/>
          <p14:tracePt t="252848" x="5054600" y="3884613"/>
          <p14:tracePt t="252865" x="5108575" y="3884613"/>
          <p14:tracePt t="253105" x="5108575" y="3875088"/>
          <p14:tracePt t="253116" x="5108575" y="3848100"/>
          <p14:tracePt t="253126" x="5108575" y="3830638"/>
          <p14:tracePt t="253136" x="5108575" y="3795713"/>
          <p14:tracePt t="253148" x="5108575" y="3759200"/>
          <p14:tracePt t="253167" x="5126038" y="3652838"/>
          <p14:tracePt t="253181" x="5126038" y="3633788"/>
          <p14:tracePt t="253228" x="5126038" y="3643313"/>
          <p14:tracePt t="253238" x="5126038" y="3652838"/>
          <p14:tracePt t="253259" x="5126038" y="3660775"/>
          <p14:tracePt t="253269" x="5126038" y="3670300"/>
          <p14:tracePt t="253281" x="5126038" y="3687763"/>
          <p14:tracePt t="253298" x="5116513" y="3705225"/>
          <p14:tracePt t="253315" x="5099050" y="3751263"/>
          <p14:tracePt t="253331" x="5072063" y="3803650"/>
          <p14:tracePt t="253348" x="5037138" y="3848100"/>
          <p14:tracePt t="253365" x="4956175" y="3983038"/>
          <p14:tracePt t="253382" x="4848225" y="4044950"/>
          <p14:tracePt t="253398" x="4822825" y="4044950"/>
          <p14:tracePt t="253414" x="4776788" y="4044950"/>
          <p14:tracePt t="253432" x="4768850" y="4044950"/>
          <p14:tracePt t="253465" x="4768850" y="4017963"/>
          <p14:tracePt t="253504" x="4776788" y="4017963"/>
          <p14:tracePt t="253515" x="4795838" y="4017963"/>
          <p14:tracePt t="253531" x="4857750" y="4017963"/>
          <p14:tracePt t="253548" x="4991100" y="4037013"/>
          <p14:tracePt t="253566" x="5072063" y="4037013"/>
          <p14:tracePt t="253582" x="5081588" y="4037013"/>
          <p14:tracePt t="253647" x="5081588" y="3990975"/>
          <p14:tracePt t="253657" x="5072063" y="3946525"/>
          <p14:tracePt t="253677" x="5072063" y="3911600"/>
          <p14:tracePt t="253698" x="5072063" y="3875088"/>
          <p14:tracePt t="253718" x="5081588" y="3848100"/>
          <p14:tracePt t="253728" x="5099050" y="3795713"/>
          <p14:tracePt t="253739" x="5108575" y="3741738"/>
          <p14:tracePt t="253750" x="5143500" y="3687763"/>
          <p14:tracePt t="253765" x="5160963" y="3660775"/>
          <p14:tracePt t="253782" x="5180013" y="3625850"/>
          <p14:tracePt t="253851" x="5197475" y="3625850"/>
          <p14:tracePt t="253861" x="5205413" y="3652838"/>
          <p14:tracePt t="253871" x="5232400" y="3679825"/>
          <p14:tracePt t="253883" x="5268913" y="3751263"/>
          <p14:tracePt t="253898" x="5303838" y="3795713"/>
          <p14:tracePt t="253915" x="5348288" y="3848100"/>
          <p14:tracePt t="253933" x="5384800" y="3875088"/>
          <p14:tracePt t="253948" x="5394325" y="3884613"/>
          <p14:tracePt t="253965" x="5402263" y="3894138"/>
          <p14:tracePt t="254117" x="5384800" y="3894138"/>
          <p14:tracePt t="254127" x="5357813" y="3894138"/>
          <p14:tracePt t="254137" x="5303838" y="3884613"/>
          <p14:tracePt t="254148" x="5232400" y="3875088"/>
          <p14:tracePt t="254165" x="5153025" y="3867150"/>
          <p14:tracePt t="254182" x="4857750" y="3857625"/>
          <p14:tracePt t="254198" x="4589463" y="3857625"/>
          <p14:tracePt t="254215" x="4500563" y="3857625"/>
          <p14:tracePt t="254231" x="4357688" y="3875088"/>
          <p14:tracePt t="254249" x="4322763" y="3894138"/>
          <p14:tracePt t="254535" x="4268788" y="3902075"/>
          <p14:tracePt t="254546" x="4224338" y="3902075"/>
          <p14:tracePt t="254558" x="4160838" y="3902075"/>
          <p14:tracePt t="254567" x="4089400" y="3902075"/>
          <p14:tracePt t="254582" x="4017963" y="3902075"/>
          <p14:tracePt t="254598" x="3840163" y="3902075"/>
          <p14:tracePt t="254615" x="3776663" y="3902075"/>
          <p14:tracePt t="254632" x="3724275" y="3902075"/>
          <p14:tracePt t="254679" x="3732213" y="3902075"/>
          <p14:tracePt t="254699" x="3759200" y="3902075"/>
          <p14:tracePt t="254709" x="3822700" y="3902075"/>
          <p14:tracePt t="254719" x="3894138" y="3902075"/>
          <p14:tracePt t="254732" x="3965575" y="3902075"/>
          <p14:tracePt t="254750" x="4133850" y="3938588"/>
          <p14:tracePt t="254765" x="4268788" y="3946525"/>
          <p14:tracePt t="254782" x="4572000" y="3956050"/>
          <p14:tracePt t="254799" x="4670425" y="3956050"/>
          <p14:tracePt t="254815" x="4884738" y="3946525"/>
          <p14:tracePt t="254832" x="5045075" y="3911600"/>
          <p14:tracePt t="254849" x="5108575" y="3884613"/>
          <p14:tracePt t="254865" x="5268913" y="3848100"/>
          <p14:tracePt t="254883" x="5394325" y="3840163"/>
          <p14:tracePt t="254899" x="5446713" y="3830638"/>
          <p14:tracePt t="254915" x="5500688" y="3813175"/>
          <p14:tracePt t="254933" x="5527675" y="3803650"/>
          <p14:tracePt t="254948" x="5545138" y="3803650"/>
          <p14:tracePt t="254965" x="5554663" y="3795713"/>
          <p14:tracePt t="255169" x="5554663" y="3741738"/>
          <p14:tracePt t="255179" x="5554663" y="3608388"/>
          <p14:tracePt t="255373" x="5545138" y="3608388"/>
          <p14:tracePt t="255384" x="5527675" y="3608388"/>
          <p14:tracePt t="255394" x="5500688" y="3608388"/>
          <p14:tracePt t="255404" x="5446713" y="3598863"/>
          <p14:tracePt t="255416" x="5402263" y="3598863"/>
          <p14:tracePt t="255432" x="5367338" y="3598863"/>
          <p14:tracePt t="255449" x="5268913" y="3598863"/>
          <p14:tracePt t="255466" x="5160963" y="3633788"/>
          <p14:tracePt t="255482" x="5133975" y="3679825"/>
          <p14:tracePt t="255771" x="5108575" y="3679825"/>
          <p14:tracePt t="255782" x="5081588" y="3679825"/>
          <p14:tracePt t="255792" x="5054600" y="3679825"/>
          <p14:tracePt t="255802" x="5018088" y="3660775"/>
          <p14:tracePt t="255816" x="4965700" y="3652838"/>
          <p14:tracePt t="255833" x="4830763" y="3625850"/>
          <p14:tracePt t="255849" x="4759325" y="3625850"/>
          <p14:tracePt t="255866" x="4697413" y="3625850"/>
          <p14:tracePt t="255882" x="4687888" y="3625850"/>
          <p14:tracePt t="255916" x="4687888" y="3633788"/>
          <p14:tracePt t="255932" x="4687888" y="3652838"/>
          <p14:tracePt t="255949" x="4751388" y="3751263"/>
          <p14:tracePt t="255966" x="4875213" y="3840163"/>
          <p14:tracePt t="255982" x="4965700" y="3848100"/>
          <p14:tracePt t="255999" x="5153025" y="3830638"/>
          <p14:tracePt t="256017" x="5429250" y="3643313"/>
          <p14:tracePt t="256032" x="5500688" y="3598863"/>
          <p14:tracePt t="256049" x="5554663" y="3509963"/>
          <p14:tracePt t="256066" x="5572125" y="3490913"/>
          <p14:tracePt t="256069" x="5572125" y="3473450"/>
          <p14:tracePt t="256082" x="5572125" y="3465513"/>
          <p14:tracePt t="256099" x="5572125" y="3455988"/>
          <p14:tracePt t="256116" x="5554663" y="3446463"/>
          <p14:tracePt t="256132" x="5473700" y="3429000"/>
          <p14:tracePt t="256149" x="5295900" y="3419475"/>
          <p14:tracePt t="256166" x="5224463" y="3419475"/>
          <p14:tracePt t="256182" x="5099050" y="3429000"/>
          <p14:tracePt t="256200" x="5000625" y="3500438"/>
          <p14:tracePt t="256216" x="4983163" y="3544888"/>
          <p14:tracePt t="256232" x="4956175" y="3697288"/>
          <p14:tracePt t="256250" x="4956175" y="3786188"/>
          <p14:tracePt t="256266" x="4983163" y="3857625"/>
          <p14:tracePt t="256282" x="5037138" y="3894138"/>
          <p14:tracePt t="256299" x="5099050" y="3902075"/>
          <p14:tracePt t="256315" x="5224463" y="3919538"/>
          <p14:tracePt t="256333" x="5276850" y="3919538"/>
          <p14:tracePt t="256349" x="5357813" y="3919538"/>
          <p14:tracePt t="256366" x="5402263" y="3884613"/>
          <p14:tracePt t="256609" x="5375275" y="3884613"/>
          <p14:tracePt t="256620" x="5340350" y="3884613"/>
          <p14:tracePt t="256629" x="5303838" y="3884613"/>
          <p14:tracePt t="256640" x="5268913" y="3884613"/>
          <p14:tracePt t="256651" x="5241925" y="3884613"/>
          <p14:tracePt t="256666" x="5224463" y="3884613"/>
          <p14:tracePt t="256683" x="5197475" y="3884613"/>
          <p14:tracePt t="256721" x="5197475" y="3894138"/>
          <p14:tracePt t="256733" x="5214938" y="3911600"/>
          <p14:tracePt t="256749" x="5251450" y="3938588"/>
          <p14:tracePt t="256766" x="5322888" y="3973513"/>
          <p14:tracePt t="256782" x="5419725" y="3983038"/>
          <p14:tracePt t="256799" x="5465763" y="3983038"/>
          <p14:tracePt t="256816" x="5527675" y="3946525"/>
          <p14:tracePt t="256833" x="5554663" y="3902075"/>
          <p14:tracePt t="256849" x="5554663" y="3705225"/>
          <p14:tracePt t="256866" x="5402263" y="3554413"/>
          <p14:tracePt t="256883" x="5276850" y="3544888"/>
          <p14:tracePt t="256899" x="5037138" y="3554413"/>
          <p14:tracePt t="256916" x="4724400" y="3705225"/>
          <p14:tracePt t="258141" x="4724400" y="3714750"/>
          <p14:tracePt t="258151" x="4714875" y="3741738"/>
          <p14:tracePt t="258162" x="4697413" y="3813175"/>
          <p14:tracePt t="258171" x="4679950" y="3902075"/>
          <p14:tracePt t="258183" x="4660900" y="3965575"/>
          <p14:tracePt t="258199" x="4633913" y="4017963"/>
          <p14:tracePt t="258216" x="4589463" y="4179888"/>
          <p14:tracePt t="258233" x="4545013" y="4456113"/>
          <p14:tracePt t="258249" x="4545013" y="4518025"/>
          <p14:tracePt t="258266" x="4545013" y="4660900"/>
          <p14:tracePt t="258539" x="4491038" y="4679950"/>
          <p14:tracePt t="258550" x="4402138" y="4679950"/>
          <p14:tracePt t="258561" x="4295775" y="4679950"/>
          <p14:tracePt t="258570" x="4160838" y="4670425"/>
          <p14:tracePt t="258583" x="3965575" y="4598988"/>
          <p14:tracePt t="258600" x="3697288" y="4527550"/>
          <p14:tracePt t="258616" x="3322638" y="4411663"/>
          <p14:tracePt t="258632" x="3054350" y="4322763"/>
          <p14:tracePt t="258651" x="2928938" y="4313238"/>
          <p14:tracePt t="258666" x="2901950" y="4313238"/>
          <p14:tracePt t="258958" x="2946400" y="4276725"/>
          <p14:tracePt t="258968" x="3089275" y="4187825"/>
          <p14:tracePt t="258978" x="3259138" y="4125913"/>
          <p14:tracePt t="258989" x="3517900" y="4081463"/>
          <p14:tracePt t="259000" x="3848100" y="4037013"/>
          <p14:tracePt t="259016" x="4098925" y="4017963"/>
          <p14:tracePt t="259033" x="4510088" y="4017963"/>
          <p14:tracePt t="259050" x="4705350" y="4010025"/>
          <p14:tracePt t="259067" x="4776788" y="4010025"/>
          <p14:tracePt t="259083" x="4848225" y="4010025"/>
          <p14:tracePt t="259100" x="4884738" y="4010025"/>
          <p14:tracePt t="259315" x="4803775" y="4037013"/>
          <p14:tracePt t="259326" x="4697413" y="4062413"/>
          <p14:tracePt t="259336" x="4491038" y="4098925"/>
          <p14:tracePt t="259350" x="4232275" y="4152900"/>
          <p14:tracePt t="259367" x="3660775" y="4259263"/>
          <p14:tracePt t="259383" x="3438525" y="4357688"/>
          <p14:tracePt t="259400" x="3054350" y="4446588"/>
          <p14:tracePt t="259418" x="2857500" y="4510088"/>
          <p14:tracePt t="259434" x="2822575" y="4518025"/>
          <p14:tracePt t="259450" x="2803525" y="4518025"/>
          <p14:tracePt t="259693" x="2813050" y="4518025"/>
          <p14:tracePt t="259703" x="2884488" y="4500563"/>
          <p14:tracePt t="259714" x="3009900" y="4456113"/>
          <p14:tracePt t="259724" x="3313113" y="4411663"/>
          <p14:tracePt t="259735" x="3616325" y="4348163"/>
          <p14:tracePt t="259750" x="3919538" y="4322763"/>
          <p14:tracePt t="259766" x="4429125" y="4197350"/>
          <p14:tracePt t="259783" x="4572000" y="4152900"/>
          <p14:tracePt t="259800" x="4751388" y="4054475"/>
          <p14:tracePt t="259817" x="4813300" y="3990975"/>
          <p14:tracePt t="259834" x="4830763" y="3983038"/>
          <p14:tracePt t="259849" x="4848225" y="3965575"/>
          <p14:tracePt t="259867" x="4857750" y="3956050"/>
          <p14:tracePt t="259989" x="4867275" y="3919538"/>
          <p14:tracePt t="260001" x="4902200" y="3902075"/>
          <p14:tracePt t="260010" x="4938713" y="3857625"/>
          <p14:tracePt t="260020" x="4973638" y="3803650"/>
          <p14:tracePt t="260033" x="5027613" y="3732213"/>
          <p14:tracePt t="260052" x="5108575" y="3687763"/>
          <p14:tracePt t="260067" x="5133975" y="3670300"/>
          <p14:tracePt t="260083" x="5143500" y="3660775"/>
          <p14:tracePt t="260163" x="5143500" y="3652838"/>
          <p14:tracePt t="260185" x="5143500" y="3633788"/>
          <p14:tracePt t="260194" x="5143500" y="3608388"/>
          <p14:tracePt t="260214" x="5143500" y="3598863"/>
          <p14:tracePt t="260429" x="5143500" y="3608388"/>
          <p14:tracePt t="260439" x="5126038" y="3633788"/>
          <p14:tracePt t="260450" x="5116513" y="3660775"/>
          <p14:tracePt t="260466" x="5089525" y="3705225"/>
          <p14:tracePt t="260483" x="5027613" y="3803650"/>
          <p14:tracePt t="260500" x="4991100" y="3848100"/>
          <p14:tracePt t="260517" x="4983163" y="3857625"/>
          <p14:tracePt t="260602" x="4973638" y="3857625"/>
          <p14:tracePt t="260613" x="4956175" y="3857625"/>
          <p14:tracePt t="260623" x="4938713" y="3857625"/>
          <p14:tracePt t="260635" x="4929188" y="3857625"/>
          <p14:tracePt t="260650" x="4919663" y="3857625"/>
          <p14:tracePt t="260667" x="4911725" y="3857625"/>
          <p14:tracePt t="260694" x="4911725" y="3848100"/>
          <p14:tracePt t="260705" x="4911725" y="3840163"/>
          <p14:tracePt t="260717" x="4911725" y="3830638"/>
          <p14:tracePt t="260735" x="4946650" y="3786188"/>
          <p14:tracePt t="260750" x="4956175" y="3768725"/>
          <p14:tracePt t="260767" x="4991100" y="3759200"/>
          <p14:tracePt t="260783" x="5018088" y="3759200"/>
          <p14:tracePt t="260800" x="5089525" y="3786188"/>
          <p14:tracePt t="260817" x="5143500" y="3822700"/>
          <p14:tracePt t="260834" x="5160963" y="3830638"/>
          <p14:tracePt t="260850" x="5187950" y="3848100"/>
          <p14:tracePt t="260868" x="5205413" y="3848100"/>
          <p14:tracePt t="261113" x="5197475" y="3848100"/>
          <p14:tracePt t="261123" x="5187950" y="3848100"/>
          <p14:tracePt t="261135" x="5170488" y="3822700"/>
          <p14:tracePt t="261150" x="5170488" y="3795713"/>
          <p14:tracePt t="261168" x="5153025" y="3705225"/>
          <p14:tracePt t="261184" x="5153025" y="3633788"/>
          <p14:tracePt t="261200" x="5153025" y="3608388"/>
          <p14:tracePt t="261217" x="5153025" y="3589338"/>
          <p14:tracePt t="261277" x="5133975" y="3589338"/>
          <p14:tracePt t="261318" x="5126038" y="3589338"/>
          <p14:tracePt t="261379" x="5108575" y="3598863"/>
          <p14:tracePt t="261389" x="5099050" y="3608388"/>
          <p14:tracePt t="261401" x="5089525" y="3616325"/>
          <p14:tracePt t="261417" x="5062538" y="3643313"/>
          <p14:tracePt t="261434" x="5000625" y="3732213"/>
          <p14:tracePt t="261451" x="4956175" y="3776663"/>
          <p14:tracePt t="261467" x="4929188" y="3795713"/>
          <p14:tracePt t="261484" x="4902200" y="3822700"/>
          <p14:tracePt t="261502" x="4884738" y="3830638"/>
          <p14:tracePt t="261603" x="4875213" y="3830638"/>
          <p14:tracePt t="261655" x="4875213" y="3813175"/>
          <p14:tracePt t="261747" x="4894263" y="3813175"/>
          <p14:tracePt t="261757" x="4929188" y="3813175"/>
          <p14:tracePt t="261768" x="4965700" y="3813175"/>
          <p14:tracePt t="261783" x="5010150" y="3822700"/>
          <p14:tracePt t="261800" x="5089525" y="3840163"/>
          <p14:tracePt t="261818" x="5153025" y="3857625"/>
          <p14:tracePt t="261834" x="5170488" y="3867150"/>
          <p14:tracePt t="261850" x="5197475" y="3867150"/>
          <p14:tracePt t="261868" x="5232400" y="3875088"/>
          <p14:tracePt t="262053" x="5232400" y="3884613"/>
          <p14:tracePt t="262063" x="5224463" y="3884613"/>
          <p14:tracePt t="262073" x="5187950" y="3911600"/>
          <p14:tracePt t="262085" x="5143500" y="3929063"/>
          <p14:tracePt t="262100" x="5099050" y="3938588"/>
          <p14:tracePt t="262117" x="4991100" y="3938588"/>
          <p14:tracePt t="262135" x="4759325" y="3919538"/>
          <p14:tracePt t="262150" x="4687888" y="3884613"/>
          <p14:tracePt t="262168" x="4572000" y="3803650"/>
          <p14:tracePt t="262184" x="4562475" y="3759200"/>
          <p14:tracePt t="262201" x="4562475" y="3705225"/>
          <p14:tracePt t="262218" x="4581525" y="3643313"/>
          <p14:tracePt t="262235" x="4697413" y="3482975"/>
          <p14:tracePt t="262251" x="4857750" y="3411538"/>
          <p14:tracePt t="262268" x="4938713" y="3402013"/>
          <p14:tracePt t="262284" x="5037138" y="3402013"/>
          <p14:tracePt t="262301" x="5116513" y="3402013"/>
          <p14:tracePt t="262318" x="5187950" y="3402013"/>
          <p14:tracePt t="262334" x="5518150" y="3438525"/>
          <p14:tracePt t="265424" x="5510213" y="3438525"/>
          <p14:tracePt t="265434" x="5483225" y="3438525"/>
          <p14:tracePt t="265444" x="5446713" y="3438525"/>
          <p14:tracePt t="265454" x="5411788" y="3446463"/>
          <p14:tracePt t="265468" x="5330825" y="3455988"/>
          <p14:tracePt t="265485" x="5197475" y="3500438"/>
          <p14:tracePt t="265501" x="5143500" y="3554413"/>
          <p14:tracePt t="265518" x="5081588" y="3608388"/>
          <p14:tracePt t="265536" x="5081588" y="3616325"/>
          <p14:tracePt t="265587" x="5081588" y="3598863"/>
          <p14:tracePt t="265832" x="5072063" y="3625850"/>
          <p14:tracePt t="265843" x="5037138" y="3751263"/>
          <p14:tracePt t="265854" x="5000625" y="3840163"/>
          <p14:tracePt t="265868" x="4973638" y="3911600"/>
          <p14:tracePt t="265885" x="4919663" y="4044950"/>
          <p14:tracePt t="265901" x="4902200" y="4071938"/>
          <p14:tracePt t="265918" x="4830763" y="4152900"/>
          <p14:tracePt t="265935" x="4724400" y="4214813"/>
          <p14:tracePt t="265951" x="4679950" y="4214813"/>
          <p14:tracePt t="265968" x="4598988" y="4179888"/>
          <p14:tracePt t="265985" x="4562475" y="4062413"/>
          <p14:tracePt t="266001" x="4562475" y="4017963"/>
          <p14:tracePt t="266018" x="4572000" y="3938588"/>
          <p14:tracePt t="266036" x="4633913" y="3894138"/>
          <p14:tracePt t="266051" x="4687888" y="3894138"/>
          <p14:tracePt t="266068" x="4822825" y="3902075"/>
          <p14:tracePt t="266085" x="4919663" y="3938588"/>
          <p14:tracePt t="266102" x="5081588" y="4027488"/>
          <p14:tracePt t="266118" x="5224463" y="4108450"/>
          <p14:tracePt t="266134" x="5241925" y="4116388"/>
          <p14:tracePt t="266151" x="5268913" y="4116388"/>
          <p14:tracePt t="266404" x="5259388" y="4116388"/>
          <p14:tracePt t="266414" x="5224463" y="4116388"/>
          <p14:tracePt t="266424" x="5187950" y="4116388"/>
          <p14:tracePt t="266436" x="5133975" y="4108450"/>
          <p14:tracePt t="266452" x="5072063" y="4089400"/>
          <p14:tracePt t="266468" x="4938713" y="4044950"/>
          <p14:tracePt t="266486" x="4822825" y="3990975"/>
          <p14:tracePt t="266502" x="4786313" y="3946525"/>
          <p14:tracePt t="266518" x="4751388" y="3946525"/>
          <p14:tracePt t="266822" x="4759325" y="3946525"/>
          <p14:tracePt t="266833" x="4768850" y="3946525"/>
          <p14:tracePt t="266844" x="4795838" y="3946525"/>
          <p14:tracePt t="266854" x="4803775" y="3946525"/>
          <p14:tracePt t="266915" x="4803775" y="3938588"/>
          <p14:tracePt t="266955" x="4813300" y="3929063"/>
          <p14:tracePt t="266966" x="4830763" y="3911600"/>
          <p14:tracePt t="266976" x="4857750" y="3902075"/>
          <p14:tracePt t="266987" x="4875213" y="3894138"/>
          <p14:tracePt t="267002" x="4894263" y="3875088"/>
          <p14:tracePt t="267018" x="4965700" y="3857625"/>
          <p14:tracePt t="267035" x="5027613" y="3840163"/>
          <p14:tracePt t="267052" x="5197475" y="3776663"/>
          <p14:tracePt t="267253" x="5170488" y="3795713"/>
          <p14:tracePt t="267262" x="5126038" y="3803650"/>
          <p14:tracePt t="267272" x="5062538" y="3803650"/>
          <p14:tracePt t="267285" x="5000625" y="3803650"/>
          <p14:tracePt t="267303" x="4867275" y="3803650"/>
          <p14:tracePt t="267319" x="4776788" y="3786188"/>
          <p14:tracePt t="267335" x="4608513" y="3776663"/>
          <p14:tracePt t="267352" x="4537075" y="3776663"/>
          <p14:tracePt t="267369" x="4473575" y="3776663"/>
          <p14:tracePt t="267385" x="4465638" y="3776663"/>
          <p14:tracePt t="267402" x="4465638" y="3786188"/>
          <p14:tracePt t="267701" x="4483100" y="3786188"/>
          <p14:tracePt t="267711" x="4510088" y="3786188"/>
          <p14:tracePt t="267721" x="4545013" y="3786188"/>
          <p14:tracePt t="267735" x="4589463" y="3795713"/>
          <p14:tracePt t="267752" x="4660900" y="3803650"/>
          <p14:tracePt t="267769" x="4679950" y="3803650"/>
          <p14:tracePt t="267834" x="4660900" y="3803650"/>
          <p14:tracePt t="267845" x="4625975" y="3803650"/>
          <p14:tracePt t="267855" x="4589463" y="3803650"/>
          <p14:tracePt t="267869" x="4554538" y="3803650"/>
          <p14:tracePt t="267885" x="4446588" y="3803650"/>
          <p14:tracePt t="267901" x="4411663" y="3803650"/>
          <p14:tracePt t="267919" x="4357688" y="3803650"/>
          <p14:tracePt t="267967" x="4367213" y="3803650"/>
          <p14:tracePt t="267976" x="4402138" y="3822700"/>
          <p14:tracePt t="269162" x="4456113" y="3822700"/>
          <p14:tracePt t="269172" x="4537075" y="3822700"/>
          <p14:tracePt t="269182" x="4652963" y="3813175"/>
          <p14:tracePt t="269192" x="4840288" y="3813175"/>
          <p14:tracePt t="269204" x="4965700" y="3813175"/>
          <p14:tracePt t="269219" x="5037138" y="3813175"/>
          <p14:tracePt t="269236" x="5153025" y="3795713"/>
          <p14:tracePt t="269253" x="5187950" y="3776663"/>
          <p14:tracePt t="269269" x="5259388" y="3751263"/>
          <p14:tracePt t="269572" x="5205413" y="3751263"/>
          <p14:tracePt t="269580" x="5126038" y="3751263"/>
          <p14:tracePt t="269590" x="5037138" y="3751263"/>
          <p14:tracePt t="269602" x="4946650" y="3751263"/>
          <p14:tracePt t="269619" x="4840288" y="3741738"/>
          <p14:tracePt t="269636" x="4643438" y="3724275"/>
          <p14:tracePt t="269653" x="4465638" y="3705225"/>
          <p14:tracePt t="269669" x="4394200" y="3687763"/>
          <p14:tracePt t="269686" x="4276725" y="3652838"/>
          <p14:tracePt t="269703" x="4251325" y="3598863"/>
          <p14:tracePt t="270002" x="4017963" y="3660775"/>
          <p14:tracePt t="270009" x="3830638" y="3848100"/>
          <p14:tracePt t="270021" x="3633788" y="4000500"/>
          <p14:tracePt t="270036" x="3438525" y="4125913"/>
          <p14:tracePt t="270053" x="3205163" y="4251325"/>
          <p14:tracePt t="270070" x="3125788" y="4303713"/>
          <p14:tracePt t="270072" x="3071813" y="4357688"/>
          <p14:tracePt t="270086" x="3036888" y="4456113"/>
          <p14:tracePt t="270389" x="2803525" y="4510088"/>
          <p14:tracePt t="270397" x="2660650" y="4510088"/>
          <p14:tracePt t="270408" x="2527300" y="4500563"/>
          <p14:tracePt t="270420" x="2384425" y="4465638"/>
          <p14:tracePt t="270437" x="2251075" y="4411663"/>
          <p14:tracePt t="270453" x="2116138" y="4232275"/>
          <p14:tracePt t="270469" x="2098675" y="4108450"/>
          <p14:tracePt t="273278" x="2108200" y="4108450"/>
          <p14:tracePt t="273288" x="2170113" y="4108450"/>
          <p14:tracePt t="273298" x="2286000" y="4098925"/>
          <p14:tracePt t="273308" x="2401888" y="4081463"/>
          <p14:tracePt t="273320" x="2589213" y="4062413"/>
          <p14:tracePt t="273338" x="2982913" y="4062413"/>
          <p14:tracePt t="273354" x="3152775" y="4062413"/>
          <p14:tracePt t="273370" x="3482975" y="4089400"/>
          <p14:tracePt t="273387" x="3616325" y="4089400"/>
          <p14:tracePt t="273403" x="3759200" y="4089400"/>
          <p14:tracePt t="273697" x="3589338" y="4179888"/>
          <p14:tracePt t="273706" x="3455988" y="4251325"/>
          <p14:tracePt t="273720" x="3303588" y="4348163"/>
          <p14:tracePt t="273737" x="3108325" y="4562475"/>
          <p14:tracePt t="273753" x="3054350" y="4625975"/>
          <p14:tracePt t="273771" x="2965450" y="4741863"/>
          <p14:tracePt t="273788" x="2955925" y="4768850"/>
          <p14:tracePt t="273804" x="2946400" y="4776788"/>
          <p14:tracePt t="274024" x="3116263" y="4652963"/>
          <p14:tracePt t="274034" x="3438525" y="4527550"/>
          <p14:tracePt t="274043" x="3848100" y="4419600"/>
          <p14:tracePt t="274055" x="4160838" y="4330700"/>
          <p14:tracePt t="274071" x="4527550" y="4214813"/>
          <p14:tracePt t="274087" x="5089525" y="3946525"/>
          <p14:tracePt t="274105" x="5375275" y="3714750"/>
          <p14:tracePt t="274120" x="5419725" y="3670300"/>
          <p14:tracePt t="274137" x="5456238" y="3589338"/>
          <p14:tracePt t="274154" x="5473700" y="3544888"/>
          <p14:tracePt t="274170" x="5483225" y="3455988"/>
          <p14:tracePt t="274187" x="5518150" y="3268663"/>
          <p14:tracePt t="274203" x="5518150" y="3241675"/>
          <p14:tracePt t="274221" x="5491163" y="3224213"/>
          <p14:tracePt t="274238" x="5313363" y="3214688"/>
          <p14:tracePt t="274254" x="5214938" y="3214688"/>
          <p14:tracePt t="274270" x="5072063" y="3214688"/>
          <p14:tracePt t="274288" x="4965700" y="3251200"/>
          <p14:tracePt t="274303" x="4894263" y="3303588"/>
          <p14:tracePt t="274320" x="4732338" y="3394075"/>
          <p14:tracePt t="274337" x="4652963" y="3500438"/>
          <p14:tracePt t="274354" x="4537075" y="3608388"/>
          <p14:tracePt t="274371" x="4465638" y="3697288"/>
          <p14:tracePt t="274387" x="4446588" y="3724275"/>
          <p14:tracePt t="274404" x="4446588" y="3759200"/>
          <p14:tracePt t="274421" x="4456113" y="3795713"/>
          <p14:tracePt t="274437" x="4537075" y="3857625"/>
          <p14:tracePt t="274454" x="4670425" y="3911600"/>
          <p14:tracePt t="274688" x="4660900" y="3894138"/>
          <p14:tracePt t="274697" x="4643438" y="3830638"/>
          <p14:tracePt t="274708" x="4643438" y="3751263"/>
          <p14:tracePt t="274720" x="4625975" y="3581400"/>
          <p14:tracePt t="274739" x="4625975" y="3438525"/>
          <p14:tracePt t="274754" x="4625975" y="3402013"/>
          <p14:tracePt t="274770" x="4625975" y="3357563"/>
          <p14:tracePt t="274788" x="4625975" y="3348038"/>
          <p14:tracePt t="274804" x="4625975" y="3340100"/>
          <p14:tracePt t="274850" x="4625975" y="3330575"/>
          <p14:tracePt t="274901" x="4616450" y="3330575"/>
          <p14:tracePt t="274932" x="4608513" y="3322638"/>
          <p14:tracePt t="274942" x="4598988" y="3322638"/>
          <p14:tracePt t="274954" x="4581525" y="3313113"/>
          <p14:tracePt t="274971" x="4554538" y="3295650"/>
          <p14:tracePt t="274987" x="4518025" y="3295650"/>
          <p14:tracePt t="275004" x="4510088" y="3295650"/>
          <p14:tracePt t="275045" x="4510088" y="3303588"/>
          <p14:tracePt t="275177" x="4500563" y="3303588"/>
          <p14:tracePt t="277506" x="4581525" y="3322638"/>
          <p14:tracePt t="277516" x="4608513" y="3330575"/>
          <p14:tracePt t="277526" x="4633913" y="3340100"/>
          <p14:tracePt t="277538" x="4660900" y="3348038"/>
          <p14:tracePt t="277555" x="4670425" y="3357563"/>
          <p14:tracePt t="277572" x="4687888" y="3367088"/>
          <p14:tracePt t="277649" x="4705350" y="3367088"/>
          <p14:tracePt t="277659" x="4714875" y="3367088"/>
          <p14:tracePt t="277679" x="4724400" y="3367088"/>
          <p14:tracePt t="277690" x="4732338" y="3367088"/>
          <p14:tracePt t="277781" x="4724400" y="3367088"/>
          <p14:tracePt t="277802" x="4714875" y="3367088"/>
          <p14:tracePt t="277863" x="4687888" y="3322638"/>
          <p14:tracePt t="277874" x="4679950" y="3313113"/>
          <p14:tracePt t="277884" x="4679950" y="3303588"/>
          <p14:tracePt t="277894" x="4660900" y="3286125"/>
          <p14:tracePt t="277905" x="4660900" y="3268663"/>
          <p14:tracePt t="277921" x="4660900" y="3241675"/>
          <p14:tracePt t="277938" x="4660900" y="3214688"/>
          <p14:tracePt t="278139" x="4660900" y="3232150"/>
          <p14:tracePt t="278149" x="4660900" y="3241675"/>
          <p14:tracePt t="278160" x="4660900" y="3259138"/>
          <p14:tracePt t="278171" x="4660900" y="3276600"/>
          <p14:tracePt t="278189" x="4660900" y="3322638"/>
          <p14:tracePt t="278204" x="4660900" y="3348038"/>
          <p14:tracePt t="278222" x="4660900" y="3367088"/>
          <p14:tracePt t="278273" x="4660900" y="3384550"/>
          <p14:tracePt t="278282" x="4652963" y="3384550"/>
          <p14:tracePt t="278293" x="4633913" y="3402013"/>
          <p14:tracePt t="278305" x="4625975" y="3402013"/>
          <p14:tracePt t="278323" x="4589463" y="3429000"/>
          <p14:tracePt t="278338" x="4581525" y="3429000"/>
          <p14:tracePt t="278355" x="4545013" y="3429000"/>
          <p14:tracePt t="278446" x="4545013" y="3411538"/>
          <p14:tracePt t="278456" x="4545013" y="3402013"/>
          <p14:tracePt t="278466" x="4545013" y="3384550"/>
          <p14:tracePt t="278476" x="4545013" y="3375025"/>
          <p14:tracePt t="278488" x="4545013" y="3357563"/>
          <p14:tracePt t="278505" x="4545013" y="3340100"/>
          <p14:tracePt t="278522" x="4572000" y="3276600"/>
          <p14:tracePt t="278538" x="4633913" y="3214688"/>
          <p14:tracePt t="278554" x="4652963" y="3187700"/>
          <p14:tracePt t="278571" x="4714875" y="3143250"/>
          <p14:tracePt t="278589" x="4741863" y="3133725"/>
          <p14:tracePt t="278639" x="4741863" y="3152775"/>
          <p14:tracePt t="280018" x="4741863" y="3160713"/>
          <p14:tracePt t="280049" x="4732338" y="3179763"/>
          <p14:tracePt t="280060" x="4732338" y="3187700"/>
          <p14:tracePt t="280069" x="4732338" y="3197225"/>
          <p14:tracePt t="280080" x="4724400" y="3224213"/>
          <p14:tracePt t="280091" x="4714875" y="3251200"/>
          <p14:tracePt t="280105" x="4705350" y="3313113"/>
          <p14:tracePt t="280122" x="4687888" y="3394075"/>
          <p14:tracePt t="280139" x="4679950" y="3419475"/>
          <p14:tracePt t="280155" x="4660900" y="3446463"/>
          <p14:tracePt t="280173" x="4643438" y="3473450"/>
          <p14:tracePt t="280188" x="4633913" y="3482975"/>
          <p14:tracePt t="280205" x="4608513" y="3490913"/>
          <p14:tracePt t="286294" x="4438650" y="3571875"/>
          <p14:tracePt t="286303" x="4367213" y="3608388"/>
          <p14:tracePt t="286314" x="4268788" y="3660775"/>
          <p14:tracePt t="286325" x="4179888" y="3714750"/>
          <p14:tracePt t="286340" x="4108450" y="3803650"/>
          <p14:tracePt t="286357" x="4081463" y="3990975"/>
          <p14:tracePt t="286375" x="4108450" y="4089400"/>
          <p14:tracePt t="286390" x="4259263" y="4170363"/>
          <p14:tracePt t="286407" x="4465638" y="4214813"/>
          <p14:tracePt t="286423" x="4598988" y="4214813"/>
          <p14:tracePt t="286441" x="4813300" y="4214813"/>
          <p14:tracePt t="286457" x="4894263" y="4214813"/>
          <p14:tracePt t="286473" x="4919663" y="4214813"/>
          <p14:tracePt t="286490" x="4946650" y="4197350"/>
          <p14:tracePt t="286507" x="4991100" y="4179888"/>
          <p14:tracePt t="286672" x="4894263" y="4205288"/>
          <p14:tracePt t="286681" x="4822825" y="4251325"/>
          <p14:tracePt t="286693" x="4741863" y="4330700"/>
          <p14:tracePt t="286707" x="4643438" y="4500563"/>
          <p14:tracePt t="286724" x="4491038" y="4741863"/>
          <p14:tracePt t="286742" x="4276725" y="5062538"/>
          <p14:tracePt t="286757" x="4125913" y="5276850"/>
          <p14:tracePt t="286774" x="3902075" y="5581650"/>
          <p14:tracePt t="286791" x="3822700" y="5670550"/>
          <p14:tracePt t="286807" x="3670300" y="5894388"/>
          <p14:tracePt t="286824" x="3616325" y="5902325"/>
          <p14:tracePt t="287131" x="3571875" y="5902325"/>
          <p14:tracePt t="287142" x="3490913" y="5902325"/>
          <p14:tracePt t="287151" x="3357563" y="5902325"/>
          <p14:tracePt t="287162" x="3179763" y="5902325"/>
          <p14:tracePt t="287174" x="2982913" y="5902325"/>
          <p14:tracePt t="287192" x="2544763" y="5867400"/>
          <p14:tracePt t="287207" x="2428875" y="5840413"/>
          <p14:tracePt t="287224" x="2232025" y="5813425"/>
          <p14:tracePt t="287242" x="2187575" y="5776913"/>
          <p14:tracePt t="287560" x="2241550" y="5776913"/>
          <p14:tracePt t="287570" x="2312988" y="5776913"/>
          <p14:tracePt t="287580" x="2446338" y="5768975"/>
          <p14:tracePt t="287592" x="2571750" y="5759450"/>
          <p14:tracePt t="287607" x="2741613" y="5732463"/>
          <p14:tracePt t="287624" x="3303588" y="5653088"/>
          <p14:tracePt t="287641" x="3500438" y="5599113"/>
          <p14:tracePt t="287658" x="3867150" y="5483225"/>
          <p14:tracePt t="287674" x="4054475" y="5348288"/>
          <p14:tracePt t="287691" x="4179888" y="5259388"/>
          <p14:tracePt t="287907" x="4429125" y="4830763"/>
          <p14:tracePt t="287917" x="4670425" y="4554538"/>
          <p14:tracePt t="287927" x="4848225" y="4402138"/>
          <p14:tracePt t="287941" x="4973638" y="4268788"/>
          <p14:tracePt t="287958" x="5133975" y="4044950"/>
          <p14:tracePt t="287974" x="5268913" y="3929063"/>
          <p14:tracePt t="287991" x="5295900" y="3902075"/>
          <p14:tracePt t="288008" x="5295900" y="3894138"/>
          <p14:tracePt t="288041" x="5286375" y="3884613"/>
          <p14:tracePt t="288057" x="5286375" y="3875088"/>
          <p14:tracePt t="288081" x="5268913" y="3848100"/>
          <p14:tracePt t="288101" x="5259388" y="3813175"/>
          <p14:tracePt t="288111" x="5241925" y="3759200"/>
          <p14:tracePt t="288124" x="5232400" y="3759200"/>
          <p14:tracePt t="288143" x="5224463" y="3732213"/>
          <p14:tracePt t="288157" x="5214938" y="3732213"/>
          <p14:tracePt t="288175" x="5197475" y="3724275"/>
          <p14:tracePt t="288192" x="5187950" y="3724275"/>
          <p14:tracePt t="288208" x="5153025" y="3714750"/>
          <p14:tracePt t="288224" x="5116513" y="3697288"/>
          <p14:tracePt t="288240" x="5099050" y="3687763"/>
          <p14:tracePt t="288258" x="5072063" y="3660775"/>
          <p14:tracePt t="288291" x="5072063" y="3652838"/>
          <p14:tracePt t="288397" x="5072063" y="3670300"/>
          <p14:tracePt t="288408" x="5062538" y="3687763"/>
          <p14:tracePt t="288417" x="5062538" y="3714750"/>
          <p14:tracePt t="288428" x="5062538" y="3724275"/>
          <p14:tracePt t="288441" x="5054600" y="3741738"/>
          <p14:tracePt t="288458" x="5045075" y="3741738"/>
          <p14:tracePt t="288474" x="5027613" y="3759200"/>
          <p14:tracePt t="288491" x="4991100" y="3786188"/>
          <p14:tracePt t="288507" x="4983163" y="3803650"/>
          <p14:tracePt t="288524" x="4929188" y="3840163"/>
          <p14:tracePt t="288541" x="4894263" y="3857625"/>
          <p14:tracePt t="288558" x="4867275" y="3867150"/>
          <p14:tracePt t="288576" x="4840288" y="3867150"/>
          <p14:tracePt t="288591" x="4830763" y="3867150"/>
          <p14:tracePt t="288607" x="4822825" y="3867150"/>
          <p14:tracePt t="288624" x="4822825" y="3840163"/>
          <p14:tracePt t="288642" x="4822825" y="3822700"/>
          <p14:tracePt t="288658" x="4830763" y="3813175"/>
          <p14:tracePt t="288674" x="4848225" y="3813175"/>
          <p14:tracePt t="288690" x="4867275" y="3813175"/>
          <p14:tracePt t="288707" x="4929188" y="3848100"/>
          <p14:tracePt t="288724" x="4973638" y="3919538"/>
          <p14:tracePt t="288897" x="4840288" y="4000500"/>
          <p14:tracePt t="288908" x="4554538" y="4143375"/>
          <p14:tracePt t="288918" x="4205288" y="4295775"/>
          <p14:tracePt t="288928" x="3875088" y="4473575"/>
          <p14:tracePt t="288941" x="3536950" y="4697413"/>
          <p14:tracePt t="288959" x="2894013" y="5089525"/>
          <p14:tracePt t="288974" x="2589213" y="5340350"/>
          <p14:tracePt t="288991" x="2259013" y="5643563"/>
          <p14:tracePt t="289007" x="2170113" y="5697538"/>
          <p14:tracePt t="289024" x="2036763" y="5803900"/>
          <p14:tracePt t="289276" x="2009775" y="5803900"/>
          <p14:tracePt t="289286" x="1965325" y="5786438"/>
          <p14:tracePt t="289296" x="1919288" y="5776913"/>
          <p14:tracePt t="289308" x="1857375" y="5759450"/>
          <p14:tracePt t="289326" x="1731963" y="5759450"/>
          <p14:tracePt t="289341" x="1687513" y="5759450"/>
          <p14:tracePt t="289358" x="1633538" y="5759450"/>
          <p14:tracePt t="289375" x="1616075" y="5768975"/>
          <p14:tracePt t="289391" x="1571625" y="5803900"/>
          <p14:tracePt t="289409" x="1517650" y="5840413"/>
          <p14:tracePt t="289424" x="1509713" y="5848350"/>
          <p14:tracePt t="289460" x="1509713" y="5857875"/>
          <p14:tracePt t="289474" x="1544638" y="5867400"/>
          <p14:tracePt t="289491" x="1643063" y="5902325"/>
          <p14:tracePt t="289508" x="1670050" y="5902325"/>
          <p14:tracePt t="289525" x="1758950" y="5902325"/>
          <p14:tracePt t="289541" x="1938338" y="5902325"/>
          <p14:tracePt t="289558" x="2044700" y="5894388"/>
          <p14:tracePt t="289574" x="2295525" y="5822950"/>
          <p14:tracePt t="289592" x="2554288" y="5786438"/>
          <p14:tracePt t="289607" x="2652713" y="5786438"/>
          <p14:tracePt t="289625" x="2840038" y="5786438"/>
          <p14:tracePt t="289643" x="3027363" y="5786438"/>
          <p14:tracePt t="289658" x="3133725" y="5786438"/>
          <p14:tracePt t="289674" x="3357563" y="5724525"/>
          <p14:tracePt t="289691" x="3455988" y="5688013"/>
          <p14:tracePt t="289708" x="3589338" y="5626100"/>
          <p14:tracePt t="289725" x="3643313" y="5608638"/>
          <p14:tracePt t="289741" x="3660775" y="5599113"/>
          <p14:tracePt t="289899" x="3660775" y="5589588"/>
          <p14:tracePt t="290000" x="3652838" y="5589588"/>
          <p14:tracePt t="290031" x="3643313" y="5589588"/>
          <p14:tracePt t="290042" x="3633788" y="5589588"/>
          <p14:tracePt t="290062" x="3625850" y="5589588"/>
          <p14:tracePt t="290113" x="3625850" y="5581650"/>
          <p14:tracePt t="290124" x="3625850" y="5572125"/>
          <p14:tracePt t="290133" x="3625850" y="5562600"/>
          <p14:tracePt t="290185" x="3598863" y="5545138"/>
          <p14:tracePt t="290195" x="3581400" y="5545138"/>
          <p14:tracePt t="290205" x="3527425" y="5537200"/>
          <p14:tracePt t="290215" x="3455988" y="5527675"/>
          <p14:tracePt t="290227" x="3303588" y="5518150"/>
          <p14:tracePt t="290241" x="3054350" y="5510213"/>
          <p14:tracePt t="290258" x="2687638" y="5456238"/>
          <p14:tracePt t="290275" x="2581275" y="5429250"/>
          <p14:tracePt t="290291" x="2509838" y="5394325"/>
          <p14:tracePt t="290308" x="2517775" y="5357813"/>
          <p14:tracePt t="290481" x="2536825" y="5348288"/>
          <p14:tracePt t="290491" x="2598738" y="5303838"/>
          <p14:tracePt t="290501" x="2830513" y="5214938"/>
          <p14:tracePt t="290511" x="3259138" y="5000625"/>
          <p14:tracePt t="290525" x="3705225" y="4572000"/>
          <p14:tracePt t="290542" x="4545013" y="4044950"/>
          <p14:tracePt t="290558" x="4938713" y="3768725"/>
          <p14:tracePt t="290575" x="5268913" y="3340100"/>
          <p14:tracePt t="290592" x="5348288" y="3251200"/>
          <p14:tracePt t="290608" x="5429250" y="3098800"/>
          <p14:tracePt t="290625" x="5446713" y="3062288"/>
          <p14:tracePt t="290641" x="5456238" y="3062288"/>
          <p14:tracePt t="290838" x="5446713" y="3071813"/>
          <p14:tracePt t="290848" x="5429250" y="3098800"/>
          <p14:tracePt t="290861" x="5394325" y="3133725"/>
          <p14:tracePt t="290875" x="5330825" y="3214688"/>
          <p14:tracePt t="290891" x="5214938" y="3465513"/>
          <p14:tracePt t="290909" x="5126038" y="3598863"/>
          <p14:tracePt t="290925" x="5081588" y="3652838"/>
          <p14:tracePt t="290941" x="5037138" y="3724275"/>
          <p14:tracePt t="290959" x="5027613" y="3741738"/>
          <p14:tracePt t="290975" x="5027613" y="3768725"/>
          <p14:tracePt t="291196" x="5018088" y="3768725"/>
          <p14:tracePt t="291206" x="5010150" y="3759200"/>
          <p14:tracePt t="291216" x="5000625" y="3751263"/>
          <p14:tracePt t="291227" x="4991100" y="3724275"/>
          <p14:tracePt t="291242" x="4973638" y="3705225"/>
          <p14:tracePt t="291258" x="4973638" y="3670300"/>
          <p14:tracePt t="291275" x="4973638" y="3660775"/>
          <p14:tracePt t="291291" x="4983163" y="3633788"/>
          <p14:tracePt t="291309" x="5000625" y="3633788"/>
          <p14:tracePt t="291341" x="5010150" y="3633788"/>
          <p14:tracePt t="291360" x="5045075" y="3652838"/>
          <p14:tracePt t="291375" x="5072063" y="3687763"/>
          <p14:tracePt t="291392" x="5160963" y="3795713"/>
          <p14:tracePt t="291409" x="5214938" y="3867150"/>
          <p14:tracePt t="291425" x="5295900" y="3902075"/>
          <p14:tracePt t="291442" x="5348288" y="3902075"/>
          <p14:tracePt t="291458" x="5375275" y="3894138"/>
          <p14:tracePt t="291475" x="5411788" y="3795713"/>
          <p14:tracePt t="291676" x="5402263" y="3795713"/>
          <p14:tracePt t="291686" x="5384800" y="3795713"/>
          <p14:tracePt t="291696" x="5375275" y="3776663"/>
          <p14:tracePt t="291708" x="5340350" y="3768725"/>
          <p14:tracePt t="291725" x="5322888" y="3741738"/>
          <p14:tracePt t="291742" x="5303838" y="3697288"/>
          <p14:tracePt t="291758" x="5295900" y="3589338"/>
          <p14:tracePt t="291775" x="5295900" y="3562350"/>
          <p14:tracePt t="291791" x="5295900" y="3554413"/>
          <p14:tracePt t="291810" x="5303838" y="3554413"/>
          <p14:tracePt t="291825" x="5322888" y="3554413"/>
          <p14:tracePt t="291842" x="5330825" y="3581400"/>
          <p14:tracePt t="291859" x="5340350" y="3643313"/>
          <p14:tracePt t="291876" x="5348288" y="3687763"/>
          <p14:tracePt t="291892" x="5348288" y="3697288"/>
          <p14:tracePt t="291910" x="5357813" y="3697288"/>
          <p14:tracePt t="291951" x="5367338" y="3697288"/>
          <p14:tracePt t="291982" x="5367338" y="3652838"/>
          <p14:tracePt t="291993" x="5375275" y="3589338"/>
          <p14:tracePt t="292003" x="5375275" y="3562350"/>
          <p14:tracePt t="292074" x="5367338" y="3598863"/>
          <p14:tracePt t="292084" x="5340350" y="3652838"/>
          <p14:tracePt t="292095" x="5313363" y="3732213"/>
          <p14:tracePt t="292109" x="5286375" y="3795713"/>
          <p14:tracePt t="292125" x="5232400" y="4071938"/>
          <p14:tracePt t="292411" x="5205413" y="4081463"/>
          <p14:tracePt t="292421" x="5160963" y="4081463"/>
          <p14:tracePt t="292432" x="5108575" y="4081463"/>
          <p14:tracePt t="292444" x="5045075" y="4081463"/>
          <p14:tracePt t="292459" x="5010150" y="4081463"/>
          <p14:tracePt t="292476" x="4973638" y="4081463"/>
          <p14:tracePt t="292534" x="4973638" y="4071938"/>
          <p14:tracePt t="292554" x="4973638" y="4062413"/>
          <p14:tracePt t="292564" x="4973638" y="4037013"/>
          <p14:tracePt t="292576" x="4973638" y="4027488"/>
          <p14:tracePt t="292592" x="4983163" y="4010025"/>
          <p14:tracePt t="292609" x="5010150" y="3956050"/>
          <p14:tracePt t="292626" x="5081588" y="3902075"/>
          <p14:tracePt t="292642" x="5099050" y="3875088"/>
          <p14:tracePt t="292658" x="5214938" y="3679825"/>
          <p14:tracePt t="292676" x="5259388" y="3598863"/>
          <p14:tracePt t="292692" x="5330825" y="3490913"/>
          <p14:tracePt t="292709" x="5357813" y="3473450"/>
          <p14:tracePt t="292769" x="5367338" y="3473450"/>
          <p14:tracePt t="292779" x="5367338" y="3482975"/>
          <p14:tracePt t="292789" x="5375275" y="3509963"/>
          <p14:tracePt t="292799" x="5384800" y="3544888"/>
          <p14:tracePt t="292811" x="5411788" y="3598863"/>
          <p14:tracePt t="292825" x="5429250" y="3660775"/>
          <p14:tracePt t="292842" x="5438775" y="3724275"/>
          <p14:tracePt t="292860" x="5446713" y="3741738"/>
          <p14:tracePt t="292875" x="5446713" y="3786188"/>
          <p14:tracePt t="292892" x="5446713" y="3803650"/>
          <p14:tracePt t="292909" x="5446713" y="3813175"/>
          <p14:tracePt t="292925" x="5446713" y="3840163"/>
          <p14:tracePt t="293167" x="5456238" y="3803650"/>
          <p14:tracePt t="293177" x="5473700" y="3732213"/>
          <p14:tracePt t="293188" x="5491163" y="3652838"/>
          <p14:tracePt t="293197" x="5510213" y="3598863"/>
          <p14:tracePt t="293209" x="5527675" y="3517900"/>
          <p14:tracePt t="293225" x="5545138" y="3446463"/>
          <p14:tracePt t="293242" x="5554663" y="3402013"/>
          <p14:tracePt t="293275" x="5562600" y="3438525"/>
          <p14:tracePt t="294005" x="5554663" y="3465513"/>
          <p14:tracePt t="294015" x="5518150" y="3490913"/>
          <p14:tracePt t="294026" x="5456238" y="3571875"/>
          <p14:tracePt t="294042" x="5384800" y="3660775"/>
          <p14:tracePt t="294059" x="5214938" y="3776663"/>
          <p14:tracePt t="294077" x="5108575" y="3848100"/>
          <p14:tracePt t="294092" x="5072063" y="3875088"/>
          <p14:tracePt t="294109" x="5045075" y="3894138"/>
          <p14:tracePt t="294142" x="5037138" y="3894138"/>
          <p14:tracePt t="294229" x="5037138" y="3884613"/>
          <p14:tracePt t="294239" x="5037138" y="3867150"/>
          <p14:tracePt t="294250" x="5037138" y="3830638"/>
          <p14:tracePt t="294261" x="5037138" y="3813175"/>
          <p14:tracePt t="294275" x="5037138" y="3786188"/>
          <p14:tracePt t="294293" x="5037138" y="3741738"/>
          <p14:tracePt t="294372" x="5045075" y="3741738"/>
          <p14:tracePt t="294393" x="5045075" y="3732213"/>
          <p14:tracePt t="294403" x="5062538" y="3724275"/>
          <p14:tracePt t="294413" x="5072063" y="3714750"/>
          <p14:tracePt t="294426" x="5072063" y="3705225"/>
          <p14:tracePt t="294443" x="5116513" y="3687763"/>
          <p14:tracePt t="294459" x="5126038" y="3679825"/>
          <p14:tracePt t="294475" x="5133975" y="3670300"/>
          <p14:tracePt t="294566" x="5143500" y="3670300"/>
          <p14:tracePt t="294577" x="5153025" y="3670300"/>
          <p14:tracePt t="294586" x="5153025" y="3687763"/>
          <p14:tracePt t="294597" x="5160963" y="3697288"/>
          <p14:tracePt t="294609" x="5170488" y="3705225"/>
          <p14:tracePt t="294627" x="5170488" y="3751263"/>
          <p14:tracePt t="294642" x="5180013" y="3751263"/>
          <p14:tracePt t="294659" x="5180013" y="3759200"/>
          <p14:tracePt t="294676" x="5180013" y="3768725"/>
          <p14:tracePt t="294693" x="5187950" y="3776663"/>
          <p14:tracePt t="294710" x="5197475" y="3776663"/>
          <p14:tracePt t="294801" x="5214938" y="3705225"/>
          <p14:tracePt t="294811" x="5232400" y="3660775"/>
          <p14:tracePt t="294822" x="5251450" y="3608388"/>
          <p14:tracePt t="294832" x="5276850" y="3554413"/>
          <p14:tracePt t="294844" x="5295900" y="3517900"/>
          <p14:tracePt t="294859" x="5313363" y="3482975"/>
          <p14:tracePt t="294876" x="5313363" y="3473450"/>
          <p14:tracePt t="295077" x="5313363" y="3490913"/>
          <p14:tracePt t="295087" x="5313363" y="3509963"/>
          <p14:tracePt t="295097" x="5295900" y="3527425"/>
          <p14:tracePt t="295109" x="5286375" y="3544888"/>
          <p14:tracePt t="295126" x="5268913" y="3571875"/>
          <p14:tracePt t="295142" x="5205413" y="3705225"/>
          <p14:tracePt t="295159" x="5126038" y="3803650"/>
          <p14:tracePt t="295176" x="5116513" y="3830638"/>
          <p14:tracePt t="295193" x="5089525" y="3848100"/>
          <p14:tracePt t="295261" x="5089525" y="3803650"/>
          <p14:tracePt t="295271" x="5089525" y="3776663"/>
          <p14:tracePt t="295281" x="5089525" y="3724275"/>
          <p14:tracePt t="295577" x="5072063" y="3741738"/>
          <p14:tracePt t="295587" x="5054600" y="3768725"/>
          <p14:tracePt t="295598" x="5037138" y="3786188"/>
          <p14:tracePt t="295609" x="5018088" y="3813175"/>
          <p14:tracePt t="295626" x="5000625" y="3822700"/>
          <p14:tracePt t="295643" x="5000625" y="3840163"/>
          <p14:tracePt t="295751" x="5010150" y="3822700"/>
          <p14:tracePt t="295761" x="5027613" y="3776663"/>
          <p14:tracePt t="295772" x="5045075" y="3741738"/>
          <p14:tracePt t="295782" x="5072063" y="3714750"/>
          <p14:tracePt t="295793" x="5089525" y="3687763"/>
          <p14:tracePt t="295810" x="5108575" y="3660775"/>
          <p14:tracePt t="295826" x="5133975" y="3616325"/>
          <p14:tracePt t="295843" x="5170488" y="3544888"/>
          <p14:tracePt t="295860" x="5180013" y="3500438"/>
          <p14:tracePt t="295955" x="5180013" y="3517900"/>
          <p14:tracePt t="295965" x="5180013" y="3536950"/>
          <p14:tracePt t="295977" x="5180013" y="3554413"/>
          <p14:tracePt t="295992" x="5180013" y="3571875"/>
          <p14:tracePt t="296010" x="5180013" y="3608388"/>
          <p14:tracePt t="296027" x="5180013" y="3643313"/>
          <p14:tracePt t="296078" x="5187950" y="3643313"/>
          <p14:tracePt t="296098" x="5197475" y="3643313"/>
          <p14:tracePt t="296108" x="5214938" y="3598863"/>
          <p14:tracePt t="296118" x="5251450" y="3554413"/>
          <p14:tracePt t="296129" x="5276850" y="3473450"/>
          <p14:tracePt t="296142" x="5286375" y="3402013"/>
          <p14:tracePt t="296160" x="5303838" y="3367088"/>
          <p14:tracePt t="297926" x="5303838" y="3402013"/>
          <p14:tracePt t="297936" x="5286375" y="3465513"/>
          <p14:tracePt t="297947" x="5241925" y="3544888"/>
          <p14:tracePt t="297960" x="5170488" y="3643313"/>
          <p14:tracePt t="297977" x="5054600" y="3776663"/>
          <p14:tracePt t="297994" x="4884738" y="4062413"/>
          <p14:tracePt t="298009" x="4840288" y="4143375"/>
          <p14:tracePt t="298026" x="4840288" y="4152900"/>
          <p14:tracePt t="298043" x="4857750" y="4152900"/>
          <p14:tracePt t="298244" x="4875213" y="4143375"/>
          <p14:tracePt t="298253" x="4902200" y="4044950"/>
          <p14:tracePt t="298263" x="4938713" y="3956050"/>
          <p14:tracePt t="298277" x="4973638" y="3857625"/>
          <p14:tracePt t="298294" x="5054600" y="3554413"/>
          <p14:tracePt t="298310" x="5089525" y="3455988"/>
          <p14:tracePt t="298327" x="5133975" y="3384550"/>
          <p14:tracePt t="298345" x="5153025" y="3367088"/>
          <p14:tracePt t="298743" x="5160963" y="3367088"/>
          <p14:tracePt t="298754" x="5170488" y="3375025"/>
          <p14:tracePt t="298764" x="5180013" y="3394075"/>
          <p14:tracePt t="298776" x="5187950" y="3419475"/>
          <p14:tracePt t="298795" x="5205413" y="3482975"/>
          <p14:tracePt t="298810" x="5205413" y="3490913"/>
          <p14:tracePt t="298827" x="5214938" y="3536950"/>
          <p14:tracePt t="298843" x="5224463" y="3554413"/>
          <p14:tracePt t="298860" x="5224463" y="3589338"/>
          <p14:tracePt t="298877" x="5224463" y="3616325"/>
          <p14:tracePt t="299142" x="5224463" y="3625850"/>
          <p14:tracePt t="299162" x="5214938" y="3643313"/>
          <p14:tracePt t="299173" x="5197475" y="3660775"/>
          <p14:tracePt t="299183" x="5187950" y="3670300"/>
          <p14:tracePt t="299194" x="5170488" y="3687763"/>
          <p14:tracePt t="299210" x="5160963" y="3724275"/>
          <p14:tracePt t="299227" x="5126038" y="3803650"/>
          <p14:tracePt t="299244" x="5108575" y="3830638"/>
          <p14:tracePt t="299407" x="5099050" y="3830638"/>
          <p14:tracePt t="299417" x="5099050" y="3813175"/>
          <p14:tracePt t="299429" x="5099050" y="3776663"/>
          <p14:tracePt t="299444" x="5099050" y="3741738"/>
          <p14:tracePt t="299460" x="5099050" y="3679825"/>
          <p14:tracePt t="299477" x="5116513" y="3652838"/>
          <p14:tracePt t="299493" x="5133975" y="3608388"/>
          <p14:tracePt t="299510" x="5133975" y="3598863"/>
          <p14:tracePt t="299527" x="5143500" y="3598863"/>
          <p14:tracePt t="299572" x="5153025" y="3598863"/>
          <p14:tracePt t="299582" x="5160963" y="3616325"/>
          <p14:tracePt t="299593" x="5170488" y="3633788"/>
          <p14:tracePt t="299611" x="5170488" y="3660775"/>
          <p14:tracePt t="299627" x="5170488" y="3679825"/>
          <p14:tracePt t="299643" x="5170488" y="3714750"/>
          <p14:tracePt t="299662" x="5170488" y="3732213"/>
          <p14:tracePt t="299677" x="5170488" y="3741738"/>
          <p14:tracePt t="299693" x="5180013" y="3741738"/>
          <p14:tracePt t="299745" x="5187950" y="3732213"/>
          <p14:tracePt t="299755" x="5214938" y="3670300"/>
          <p14:tracePt t="299765" x="5232400" y="3608388"/>
          <p14:tracePt t="299777" x="5259388" y="3465513"/>
          <p14:tracePt t="299794" x="5286375" y="3367088"/>
          <p14:tracePt t="300895" x="5010150" y="3490913"/>
          <p14:tracePt t="300912" x="4394200" y="3938588"/>
          <p14:tracePt t="300929" x="3652838" y="4660900"/>
          <p14:tracePt t="300944" x="3241675" y="4991100"/>
          <p14:tracePt t="300961" x="2536825" y="5634038"/>
          <p14:tracePt t="300977" x="2322513" y="5776913"/>
          <p14:tracePt t="300994" x="2009775" y="6018213"/>
          <p14:tracePt t="301011" x="1866900" y="6180138"/>
          <p14:tracePt t="301027" x="1839913" y="6232525"/>
          <p14:tracePt t="301286" x="1812925" y="6232525"/>
          <p14:tracePt t="301297" x="1785938" y="6224588"/>
          <p14:tracePt t="301307" x="1704975" y="6215063"/>
          <p14:tracePt t="301317" x="1643063" y="6197600"/>
          <p14:tracePt t="301329" x="1589088" y="6188075"/>
          <p14:tracePt t="301344" x="1554163" y="6180138"/>
          <p14:tracePt t="301361" x="1500188" y="6180138"/>
          <p14:tracePt t="301378" x="1490663" y="6170613"/>
          <p14:tracePt t="301737" x="1554163" y="6153150"/>
          <p14:tracePt t="301746" x="1608138" y="6143625"/>
          <p14:tracePt t="301757" x="1670050" y="6143625"/>
          <p14:tracePt t="301767" x="1751013" y="6134100"/>
          <p14:tracePt t="301778" x="1822450" y="6134100"/>
          <p14:tracePt t="301794" x="1884363" y="6134100"/>
          <p14:tracePt t="301811" x="1990725" y="6134100"/>
          <p14:tracePt t="301828" x="2089150" y="6134100"/>
          <p14:tracePt t="301844" x="2133600" y="6134100"/>
          <p14:tracePt t="301861" x="2224088" y="6134100"/>
          <p14:tracePt t="301878" x="2268538" y="6134100"/>
          <p14:tracePt t="301895" x="2384425" y="6143625"/>
          <p14:tracePt t="301911" x="2428875" y="6143625"/>
          <p14:tracePt t="304014" x="2490788" y="6153150"/>
          <p14:tracePt t="304024" x="2581275" y="6153150"/>
          <p14:tracePt t="304034" x="2660650" y="6153150"/>
          <p14:tracePt t="304045" x="2724150" y="6161088"/>
          <p14:tracePt t="304061" x="2741613" y="6170613"/>
          <p14:tracePt t="304078" x="2768600" y="6180138"/>
          <p14:tracePt t="304096" x="2786063" y="6180138"/>
          <p14:tracePt t="304111" x="2795588" y="6188075"/>
          <p14:tracePt t="304128" x="2813050" y="6188075"/>
          <p14:tracePt t="304145" x="2840038" y="6188075"/>
          <p14:tracePt t="304423" x="2965450" y="6188075"/>
          <p14:tracePt t="304432" x="3143250" y="6188075"/>
          <p14:tracePt t="304445" x="3357563" y="6188075"/>
          <p14:tracePt t="304463" x="3786188" y="6188075"/>
          <p14:tracePt t="304479" x="3902075" y="6180138"/>
          <p14:tracePt t="304495" x="4081463" y="6180138"/>
          <p14:tracePt t="304513" x="4251325" y="6161088"/>
          <p14:tracePt t="304528" x="4330700" y="6153150"/>
          <p14:tracePt t="304545" x="4518025" y="6099175"/>
          <p14:tracePt t="304955" x="4562475" y="6089650"/>
          <p14:tracePt t="304964" x="4616450" y="6089650"/>
          <p14:tracePt t="304974" x="4697413" y="6089650"/>
          <p14:tracePt t="304984" x="4795838" y="6089650"/>
          <p14:tracePt t="304995" x="4911725" y="6072188"/>
          <p14:tracePt t="305011" x="5045075" y="6072188"/>
          <p14:tracePt t="305028" x="5313363" y="6072188"/>
          <p14:tracePt t="305045" x="5554663" y="6037263"/>
          <p14:tracePt t="305062" x="5680075" y="6018213"/>
          <p14:tracePt t="305079" x="5822950" y="5946775"/>
          <p14:tracePt t="305341" x="5840413" y="5929313"/>
          <p14:tracePt t="305352" x="5884863" y="5803900"/>
          <p14:tracePt t="305363" x="5973763" y="5680075"/>
          <p14:tracePt t="305379" x="6089650" y="5562600"/>
          <p14:tracePt t="305395" x="6402388" y="5099050"/>
          <p14:tracePt t="305412" x="6465888" y="5010150"/>
          <p14:tracePt t="305429" x="6491288" y="4946650"/>
          <p14:tracePt t="305741" x="6276975" y="4991100"/>
          <p14:tracePt t="305750" x="6153150" y="4983163"/>
          <p14:tracePt t="305762" x="5965825" y="4946650"/>
          <p14:tracePt t="305779" x="5768975" y="4894263"/>
          <p14:tracePt t="305795" x="5456238" y="4759325"/>
          <p14:tracePt t="305812" x="5313363" y="4562475"/>
          <p14:tracePt t="305828" x="5286375" y="4527550"/>
          <p14:tracePt t="305845" x="5286375" y="4491038"/>
          <p14:tracePt t="306148" x="5286375" y="4483100"/>
          <p14:tracePt t="306158" x="5286375" y="4473575"/>
          <p14:tracePt t="306169" x="5295900" y="4446588"/>
          <p14:tracePt t="306180" x="5330825" y="4394200"/>
          <p14:tracePt t="306195" x="5394325" y="4303713"/>
          <p14:tracePt t="306212" x="5572125" y="3803650"/>
          <p14:tracePt t="306230" x="5653088" y="3679825"/>
          <p14:tracePt t="306246" x="5715000" y="3544888"/>
          <p14:tracePt t="306262" x="5741988" y="3473450"/>
          <p14:tracePt t="306279" x="5768975" y="3465513"/>
          <p14:tracePt t="306588" x="5732463" y="3490913"/>
          <p14:tracePt t="306598" x="5697538" y="3554413"/>
          <p14:tracePt t="306608" x="5661025" y="3608388"/>
          <p14:tracePt t="306618" x="5626100" y="3697288"/>
          <p14:tracePt t="306629" x="5581650" y="3751263"/>
          <p14:tracePt t="306646" x="5510213" y="3795713"/>
          <p14:tracePt t="306662" x="5394325" y="3875088"/>
          <p14:tracePt t="306680" x="5241925" y="3965575"/>
          <p14:tracePt t="306695" x="5160963" y="4010025"/>
          <p14:tracePt t="306935" x="5133975" y="3965575"/>
          <p14:tracePt t="306945" x="5116513" y="3902075"/>
          <p14:tracePt t="306955" x="5099050" y="3786188"/>
          <p14:tracePt t="306965" x="5099050" y="3714750"/>
          <p14:tracePt t="306979" x="5099050" y="3660775"/>
          <p14:tracePt t="306996" x="5126038" y="3581400"/>
          <p14:tracePt t="307012" x="5143500" y="3562350"/>
          <p14:tracePt t="307029" x="5160963" y="3544888"/>
          <p14:tracePt t="307047" x="5170488" y="3544888"/>
          <p14:tracePt t="307221" x="5160963" y="3544888"/>
          <p14:tracePt t="307231" x="5153025" y="3544888"/>
          <p14:tracePt t="307241" x="5133975" y="3544888"/>
          <p14:tracePt t="307251" x="5126038" y="3544888"/>
          <p14:tracePt t="307272" x="5116513" y="3544888"/>
          <p14:tracePt t="307292" x="5108575" y="3554413"/>
          <p14:tracePt t="307302" x="5099050" y="3554413"/>
          <p14:tracePt t="307314" x="5099050" y="3571875"/>
          <p14:tracePt t="307329" x="5081588" y="3589338"/>
          <p14:tracePt t="307345" x="5054600" y="3633788"/>
          <p14:tracePt t="307364" x="4991100" y="3751263"/>
          <p14:tracePt t="307379" x="4973638" y="3786188"/>
          <p14:tracePt t="307396" x="4938713" y="3803650"/>
          <p14:tracePt t="307413" x="4911725" y="3813175"/>
          <p14:tracePt t="307429" x="4848225" y="3803650"/>
          <p14:tracePt t="307446" x="4795838" y="3724275"/>
          <p14:tracePt t="307462" x="4768850" y="3670300"/>
          <p14:tracePt t="307479" x="4759325" y="3633788"/>
          <p14:tracePt t="307496" x="4759325" y="3625850"/>
          <p14:tracePt t="307529" x="4840288" y="3589338"/>
          <p14:tracePt t="307546" x="4919663" y="3589338"/>
          <p14:tracePt t="307562" x="5108575" y="3625850"/>
          <p14:tracePt t="307579" x="5340350" y="3776663"/>
          <p14:tracePt t="307596" x="5473700" y="3830638"/>
          <p14:tracePt t="307612" x="5589588" y="39020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model: adding superscalar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superscalar CPUs ideal CPI depends on 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Overall, we have an equation for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Let’s use clock time for simplicity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23885" y="1607247"/>
                <a:ext cx="1557671" cy="520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885" y="1607247"/>
                <a:ext cx="1557671" cy="5200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7914" y="2870250"/>
                <a:ext cx="329237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𝐼𝑃𝑆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914" y="2870250"/>
                <a:ext cx="3292376" cy="62235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58552" y="4235524"/>
                <a:ext cx="22784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𝐼𝑃𝑆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52" y="4235524"/>
                <a:ext cx="2278444" cy="62235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1620389"/>
      </p:ext>
    </p:extLst>
  </p:cSld>
  <p:clrMapOvr>
    <a:masterClrMapping/>
  </p:clrMapOvr>
  <p:transition advTm="9095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  <p:extLst>
    <p:ext uri="{3A86A75C-4F4B-4683-9AE1-C65F6400EC91}">
      <p14:laserTraceLst xmlns:p14="http://schemas.microsoft.com/office/powerpoint/2010/main">
        <p14:tracePtLst>
          <p14:tracePt t="12239" x="5367338" y="3911600"/>
          <p14:tracePt t="12248" x="5214938" y="3822700"/>
          <p14:tracePt t="12258" x="5054600" y="3670300"/>
          <p14:tracePt t="12270" x="4867275" y="3465513"/>
          <p14:tracePt t="12286" x="4625975" y="2901950"/>
          <p14:tracePt t="12302" x="4295775" y="2241550"/>
          <p14:tracePt t="12319" x="4187825" y="1847850"/>
          <p14:tracePt t="12335" x="4170363" y="1768475"/>
          <p14:tracePt t="12353" x="4179888" y="1598613"/>
          <p14:tracePt t="12708" x="4187825" y="1598613"/>
          <p14:tracePt t="12719" x="4224338" y="1598613"/>
          <p14:tracePt t="12728" x="4268788" y="1598613"/>
          <p14:tracePt t="12739" x="4348163" y="1598613"/>
          <p14:tracePt t="12752" x="4429125" y="1589088"/>
          <p14:tracePt t="12770" x="4554538" y="1571625"/>
          <p14:tracePt t="12786" x="4589463" y="1562100"/>
          <p14:tracePt t="12802" x="4598988" y="1562100"/>
          <p14:tracePt t="12836" x="4598988" y="1544638"/>
          <p14:tracePt t="13036" x="4545013" y="1536700"/>
          <p14:tracePt t="13045" x="4456113" y="1581150"/>
          <p14:tracePt t="13055" x="4367213" y="1589088"/>
          <p14:tracePt t="13069" x="4251325" y="1633538"/>
          <p14:tracePt t="13086" x="4044950" y="1633538"/>
          <p14:tracePt t="13103" x="3929063" y="1608138"/>
          <p14:tracePt t="13119" x="3813175" y="1544638"/>
          <p14:tracePt t="13137" x="3768725" y="1517650"/>
          <p14:tracePt t="13152" x="3759200" y="1509713"/>
          <p14:tracePt t="13187" x="3759200" y="1500188"/>
          <p14:tracePt t="13202" x="3786188" y="1482725"/>
          <p14:tracePt t="13219" x="3894138" y="1465263"/>
          <p14:tracePt t="13235" x="3973513" y="1465263"/>
          <p14:tracePt t="13252" x="4143375" y="1465263"/>
          <p14:tracePt t="13271" x="4322763" y="1465263"/>
          <p14:tracePt t="14282" x="4276725" y="1608138"/>
          <p14:tracePt t="14291" x="4268788" y="1643063"/>
          <p14:tracePt t="14303" x="4241800" y="1697038"/>
          <p14:tracePt t="14319" x="4232275" y="1741488"/>
          <p14:tracePt t="14336" x="4232275" y="1919288"/>
          <p14:tracePt t="14353" x="4232275" y="2071688"/>
          <p14:tracePt t="14369" x="4251325" y="2108200"/>
          <p14:tracePt t="14386" x="4276725" y="2152650"/>
          <p14:tracePt t="14403" x="4303713" y="2179638"/>
          <p14:tracePt t="14782" x="4340225" y="2170113"/>
          <p14:tracePt t="14792" x="4411663" y="2133600"/>
          <p14:tracePt t="14803" x="4510088" y="2108200"/>
          <p14:tracePt t="14819" x="4598988" y="2081213"/>
          <p14:tracePt t="14836" x="4697413" y="2009775"/>
          <p14:tracePt t="14854" x="4714875" y="1965325"/>
          <p14:tracePt t="14869" x="4714875" y="1893888"/>
          <p14:tracePt t="14886" x="4705350" y="1822450"/>
          <p14:tracePt t="14903" x="4687888" y="1776413"/>
          <p14:tracePt t="14920" x="4633913" y="1704975"/>
          <p14:tracePt t="14936" x="4537075" y="1643063"/>
          <p14:tracePt t="14953" x="4500563" y="1625600"/>
          <p14:tracePt t="14970" x="4402138" y="1581150"/>
          <p14:tracePt t="14986" x="4367213" y="1562100"/>
          <p14:tracePt t="15002" x="4357688" y="1554163"/>
          <p14:tracePt t="15273" x="4375150" y="1562100"/>
          <p14:tracePt t="15283" x="4411663" y="1598613"/>
          <p14:tracePt t="15292" x="4446588" y="1643063"/>
          <p14:tracePt t="15304" x="4491038" y="1714500"/>
          <p14:tracePt t="15320" x="4545013" y="1751013"/>
          <p14:tracePt t="15337" x="4679950" y="1822450"/>
          <p14:tracePt t="15354" x="4732338" y="1857375"/>
          <p14:tracePt t="15370" x="4751388" y="1866900"/>
          <p14:tracePt t="15386" x="4768850" y="1874838"/>
          <p14:tracePt t="15403" x="4768850" y="1884363"/>
          <p14:tracePt t="15420" x="4724400" y="1901825"/>
          <p14:tracePt t="15437" x="4679950" y="1901825"/>
          <p14:tracePt t="15681" x="4697413" y="1901825"/>
          <p14:tracePt t="15691" x="4724400" y="1901825"/>
          <p14:tracePt t="15711" x="4732338" y="1901825"/>
          <p14:tracePt t="15824" x="4724400" y="1901825"/>
          <p14:tracePt t="15834" x="4714875" y="1901825"/>
          <p14:tracePt t="15844" x="4705350" y="1893888"/>
          <p14:tracePt t="15856" x="4687888" y="1884363"/>
          <p14:tracePt t="15870" x="4679950" y="1874838"/>
          <p14:tracePt t="15887" x="4652963" y="1857375"/>
          <p14:tracePt t="15903" x="4643438" y="1847850"/>
          <p14:tracePt t="15920" x="4598988" y="1839913"/>
          <p14:tracePt t="15937" x="4537075" y="1822450"/>
          <p14:tracePt t="15953" x="4510088" y="1822450"/>
          <p14:tracePt t="15970" x="4473575" y="1822450"/>
          <p14:tracePt t="15987" x="4446588" y="1822450"/>
          <p14:tracePt t="16003" x="4438650" y="1830388"/>
          <p14:tracePt t="16213" x="4357688" y="1847850"/>
          <p14:tracePt t="16222" x="4268788" y="1874838"/>
          <p14:tracePt t="16233" x="4170363" y="1911350"/>
          <p14:tracePt t="16242" x="4081463" y="1919288"/>
          <p14:tracePt t="16254" x="3965575" y="1946275"/>
          <p14:tracePt t="16270" x="3894138" y="1965325"/>
          <p14:tracePt t="16287" x="3848100" y="1982788"/>
          <p14:tracePt t="16325" x="3857625" y="1982788"/>
          <p14:tracePt t="16337" x="3919538" y="1982788"/>
          <p14:tracePt t="16354" x="4017963" y="1982788"/>
          <p14:tracePt t="16370" x="4179888" y="1965325"/>
          <p14:tracePt t="16387" x="4384675" y="1928813"/>
          <p14:tracePt t="16403" x="4465638" y="1911350"/>
          <p14:tracePt t="16420" x="4581525" y="1884363"/>
          <p14:tracePt t="16437" x="4608513" y="1866900"/>
          <p14:tracePt t="16508" x="4608513" y="1857375"/>
          <p14:tracePt t="16519" x="4608513" y="1795463"/>
          <p14:tracePt t="16528" x="4608513" y="1768475"/>
          <p14:tracePt t="16539" x="4608513" y="1704975"/>
          <p14:tracePt t="16553" x="4608513" y="1697038"/>
          <p14:tracePt t="16570" x="4625975" y="1652588"/>
          <p14:tracePt t="16586" x="4625975" y="1643063"/>
          <p14:tracePt t="16712" x="4625975" y="1652588"/>
          <p14:tracePt t="16723" x="4616450" y="1687513"/>
          <p14:tracePt t="16733" x="4616450" y="1741488"/>
          <p14:tracePt t="16743" x="4616450" y="1751013"/>
          <p14:tracePt t="16755" x="4616450" y="1758950"/>
          <p14:tracePt t="16836" x="4598988" y="1776413"/>
          <p14:tracePt t="16845" x="4572000" y="1776413"/>
          <p14:tracePt t="16856" x="4537075" y="1785938"/>
          <p14:tracePt t="16870" x="4510088" y="1803400"/>
          <p14:tracePt t="16887" x="4456113" y="1812925"/>
          <p14:tracePt t="16904" x="4446588" y="1822450"/>
          <p14:tracePt t="16920" x="4438650" y="1822450"/>
          <p14:tracePt t="16958" x="4438650" y="1830388"/>
          <p14:tracePt t="16978" x="4465638" y="1830388"/>
          <p14:tracePt t="16989" x="4500563" y="1839913"/>
          <p14:tracePt t="16999" x="4554538" y="1847850"/>
          <p14:tracePt t="17009" x="4616450" y="1847850"/>
          <p14:tracePt t="17021" x="4670425" y="1847850"/>
          <p14:tracePt t="17037" x="4751388" y="1839913"/>
          <p14:tracePt t="17054" x="4902200" y="1812925"/>
          <p14:tracePt t="17071" x="4956175" y="1795463"/>
          <p14:tracePt t="17087" x="4965700" y="1795463"/>
          <p14:tracePt t="17131" x="4938713" y="1795463"/>
          <p14:tracePt t="17142" x="4875213" y="1822450"/>
          <p14:tracePt t="17153" x="4813300" y="1857375"/>
          <p14:tracePt t="17170" x="4751388" y="1884363"/>
          <p14:tracePt t="17187" x="4652963" y="1938338"/>
          <p14:tracePt t="17203" x="4598988" y="1946275"/>
          <p14:tracePt t="17220" x="4581525" y="1955800"/>
          <p14:tracePt t="17237" x="4562475" y="1955800"/>
          <p14:tracePt t="17285" x="4554538" y="1973263"/>
          <p14:tracePt t="17295" x="4537075" y="1990725"/>
          <p14:tracePt t="17307" x="4527550" y="2009775"/>
          <p14:tracePt t="17320" x="4527550" y="2027238"/>
          <p14:tracePt t="17337" x="4510088" y="2044700"/>
          <p14:tracePt t="17353" x="4510088" y="2054225"/>
          <p14:tracePt t="17370" x="4510088" y="2062163"/>
          <p14:tracePt t="17388" x="4510088" y="2071688"/>
          <p14:tracePt t="17403" x="4510088" y="2098675"/>
          <p14:tracePt t="17420" x="4510088" y="2125663"/>
          <p14:tracePt t="17438" x="4510088" y="2152650"/>
          <p14:tracePt t="17520" x="4518025" y="2143125"/>
          <p14:tracePt t="17530" x="4537075" y="2116138"/>
          <p14:tracePt t="17540" x="4545013" y="2108200"/>
          <p14:tracePt t="17554" x="4562475" y="2089150"/>
          <p14:tracePt t="17571" x="4572000" y="2044700"/>
          <p14:tracePt t="17587" x="4581525" y="2044700"/>
          <p14:tracePt t="17603" x="4581525" y="2027238"/>
          <p14:tracePt t="17621" x="4598988" y="1990725"/>
          <p14:tracePt t="17683" x="4598988" y="2000250"/>
          <p14:tracePt t="17693" x="4598988" y="2027238"/>
          <p14:tracePt t="17705" x="4598988" y="2054225"/>
          <p14:tracePt t="17720" x="4598988" y="2081213"/>
          <p14:tracePt t="17737" x="4598988" y="2098675"/>
          <p14:tracePt t="17867" x="4608513" y="2098675"/>
          <p14:tracePt t="17877" x="4608513" y="2089150"/>
          <p14:tracePt t="17888" x="4616450" y="2071688"/>
          <p14:tracePt t="17904" x="4616450" y="2044700"/>
          <p14:tracePt t="17920" x="4643438" y="1946275"/>
          <p14:tracePt t="17938" x="4670425" y="1901825"/>
          <p14:tracePt t="17953" x="4687888" y="1884363"/>
          <p14:tracePt t="18306" x="4687888" y="1893888"/>
          <p14:tracePt t="18316" x="4679950" y="1911350"/>
          <p14:tracePt t="18327" x="4679950" y="1919288"/>
          <p14:tracePt t="18338" x="4670425" y="1946275"/>
          <p14:tracePt t="18354" x="4660900" y="1965325"/>
          <p14:tracePt t="18370" x="4652963" y="1982788"/>
          <p14:tracePt t="18388" x="4643438" y="1990725"/>
          <p14:tracePt t="18404" x="4633913" y="1990725"/>
          <p14:tracePt t="18421" x="4616450" y="2017713"/>
          <p14:tracePt t="18437" x="4608513" y="2036763"/>
          <p14:tracePt t="18454" x="4572000" y="2071688"/>
          <p14:tracePt t="18470" x="4545013" y="2108200"/>
          <p14:tracePt t="18487" x="4537075" y="2116138"/>
          <p14:tracePt t="18623" x="4518025" y="2116138"/>
          <p14:tracePt t="18655" x="4510088" y="2116138"/>
          <p14:tracePt t="18735" x="4510088" y="2108200"/>
          <p14:tracePt t="18786" x="4510088" y="2089150"/>
          <p14:tracePt t="18796" x="4510088" y="2062163"/>
          <p14:tracePt t="18807" x="4510088" y="2054225"/>
          <p14:tracePt t="18820" x="4510088" y="2044700"/>
          <p14:tracePt t="18838" x="4510088" y="2036763"/>
          <p14:tracePt t="18898" x="4510088" y="1990725"/>
          <p14:tracePt t="18909" x="4527550" y="1911350"/>
          <p14:tracePt t="18920" x="4537075" y="1911350"/>
          <p14:tracePt t="18937" x="4537075" y="1901825"/>
          <p14:tracePt t="19011" x="4537075" y="1911350"/>
          <p14:tracePt t="19022" x="4527550" y="1938338"/>
          <p14:tracePt t="19031" x="4518025" y="1982788"/>
          <p14:tracePt t="19042" x="4510088" y="2000250"/>
          <p14:tracePt t="19054" x="4500563" y="2009775"/>
          <p14:tracePt t="19071" x="4491038" y="2027238"/>
          <p14:tracePt t="19087" x="4473575" y="2044700"/>
          <p14:tracePt t="19124" x="4473575" y="2054225"/>
          <p14:tracePt t="19137" x="4473575" y="2081213"/>
          <p14:tracePt t="19154" x="4500563" y="2170113"/>
          <p14:tracePt t="19171" x="4527550" y="2187575"/>
          <p14:tracePt t="19187" x="4581525" y="2214563"/>
          <p14:tracePt t="19205" x="4625975" y="2232025"/>
          <p14:tracePt t="19220" x="4679950" y="2232025"/>
          <p14:tracePt t="19237" x="4768850" y="2125663"/>
          <p14:tracePt t="19254" x="4803775" y="2089150"/>
          <p14:tracePt t="19271" x="4822825" y="2071688"/>
          <p14:tracePt t="19297" x="4822825" y="2062163"/>
          <p14:tracePt t="19307" x="4803775" y="2017713"/>
          <p14:tracePt t="19320" x="4768850" y="1965325"/>
          <p14:tracePt t="19338" x="4670425" y="1919288"/>
          <p14:tracePt t="19354" x="4625975" y="1901825"/>
          <p14:tracePt t="19370" x="4537075" y="1884363"/>
          <p14:tracePt t="19388" x="4518025" y="1884363"/>
          <p14:tracePt t="19404" x="4438650" y="1884363"/>
          <p14:tracePt t="19421" x="4322763" y="1928813"/>
          <p14:tracePt t="19438" x="4251325" y="2000250"/>
          <p14:tracePt t="19454" x="4133850" y="2214563"/>
          <p14:tracePt t="19471" x="4098925" y="2419350"/>
          <p14:tracePt t="19487" x="4098925" y="2455863"/>
          <p14:tracePt t="19504" x="4143375" y="2490788"/>
          <p14:tracePt t="19522" x="4303713" y="2509838"/>
          <p14:tracePt t="19537" x="4419600" y="2509838"/>
          <p14:tracePt t="19554" x="4581525" y="2473325"/>
          <p14:tracePt t="19571" x="4625975" y="2438400"/>
          <p14:tracePt t="19587" x="4705350" y="2384425"/>
          <p14:tracePt t="19604" x="4724400" y="2276475"/>
          <p14:tracePt t="19621" x="4724400" y="2232025"/>
          <p14:tracePt t="19638" x="4724400" y="2089150"/>
          <p14:tracePt t="19961" x="4705350" y="2089150"/>
          <p14:tracePt t="19972" x="4670425" y="2098675"/>
          <p14:tracePt t="19981" x="4625975" y="2108200"/>
          <p14:tracePt t="19992" x="4598988" y="2116138"/>
          <p14:tracePt t="20004" x="4562475" y="2125663"/>
          <p14:tracePt t="20022" x="4545013" y="2133600"/>
          <p14:tracePt t="20038" x="4500563" y="2160588"/>
          <p14:tracePt t="20054" x="4465638" y="2187575"/>
          <p14:tracePt t="20072" x="4465638" y="2241550"/>
          <p14:tracePt t="20087" x="4483100" y="2286000"/>
          <p14:tracePt t="20104" x="4581525" y="2374900"/>
          <p14:tracePt t="20120" x="4643438" y="2384425"/>
          <p14:tracePt t="20137" x="4724400" y="2339975"/>
          <p14:tracePt t="20155" x="4840288" y="2197100"/>
          <p14:tracePt t="20171" x="4902200" y="2108200"/>
          <p14:tracePt t="20187" x="4956175" y="1955800"/>
          <p14:tracePt t="20205" x="4956175" y="1919288"/>
          <p14:tracePt t="20221" x="4956175" y="1857375"/>
          <p14:tracePt t="20238" x="4938713" y="1847850"/>
          <p14:tracePt t="20254" x="4894263" y="1822450"/>
          <p14:tracePt t="20271" x="4795838" y="1803400"/>
          <p14:tracePt t="20288" x="4751388" y="1795463"/>
          <p14:tracePt t="20304" x="4724400" y="1795463"/>
          <p14:tracePt t="20321" x="4687888" y="1822450"/>
          <p14:tracePt t="20338" x="4652963" y="1857375"/>
          <p14:tracePt t="20340" x="4633913" y="1884363"/>
          <p14:tracePt t="20354" x="4625975" y="1911350"/>
          <p14:tracePt t="20371" x="4616450" y="1928813"/>
          <p14:tracePt t="20387" x="4616450" y="1946275"/>
          <p14:tracePt t="20404" x="4643438" y="1965325"/>
          <p14:tracePt t="20421" x="4697413" y="1973263"/>
          <p14:tracePt t="20438" x="4724400" y="1982788"/>
          <p14:tracePt t="20454" x="4759325" y="1982788"/>
          <p14:tracePt t="20471" x="4786313" y="1982788"/>
          <p14:tracePt t="20687" x="4724400" y="2009775"/>
          <p14:tracePt t="20696" x="4670425" y="2071688"/>
          <p14:tracePt t="20707" x="4608513" y="2143125"/>
          <p14:tracePt t="20721" x="4545013" y="2187575"/>
          <p14:tracePt t="20737" x="4456113" y="2251075"/>
          <p14:tracePt t="20754" x="4438650" y="2268538"/>
          <p14:tracePt t="20790" x="4446588" y="2276475"/>
          <p14:tracePt t="20804" x="4483100" y="2276475"/>
          <p14:tracePt t="20821" x="4572000" y="2276475"/>
          <p14:tracePt t="20840" x="4608513" y="2276475"/>
          <p14:tracePt t="20854" x="4616450" y="2276475"/>
          <p14:tracePt t="20931" x="4633913" y="2251075"/>
          <p14:tracePt t="20942" x="4652963" y="2224088"/>
          <p14:tracePt t="20952" x="4679950" y="2214563"/>
          <p14:tracePt t="20962" x="4679950" y="2187575"/>
          <p14:tracePt t="20973" x="4705350" y="2152650"/>
          <p14:tracePt t="20988" x="4714875" y="2152650"/>
          <p14:tracePt t="21105" x="4705350" y="2143125"/>
          <p14:tracePt t="21115" x="4679950" y="2133600"/>
          <p14:tracePt t="21126" x="4670425" y="2133600"/>
          <p14:tracePt t="21138" x="4652963" y="2125663"/>
          <p14:tracePt t="21155" x="4643438" y="2125663"/>
          <p14:tracePt t="21172" x="4616450" y="2116138"/>
          <p14:tracePt t="21188" x="4589463" y="2116138"/>
          <p14:tracePt t="21205" x="4581525" y="2116138"/>
          <p14:tracePt t="21462" x="4581525" y="2108200"/>
          <p14:tracePt t="21473" x="4608513" y="2081213"/>
          <p14:tracePt t="21483" x="4625975" y="2062163"/>
          <p14:tracePt t="21494" x="4643438" y="2044700"/>
          <p14:tracePt t="21505" x="4687888" y="2009775"/>
          <p14:tracePt t="21521" x="4732338" y="1982788"/>
          <p14:tracePt t="21538" x="4795838" y="1938338"/>
          <p14:tracePt t="21555" x="4830763" y="1919288"/>
          <p14:tracePt t="21571" x="4848225" y="1919288"/>
          <p14:tracePt t="21588" x="4867275" y="1919288"/>
          <p14:tracePt t="21667" x="4848225" y="1919288"/>
          <p14:tracePt t="21677" x="4830763" y="1919288"/>
          <p14:tracePt t="21689" x="4803775" y="1919288"/>
          <p14:tracePt t="21705" x="4776788" y="1919288"/>
          <p14:tracePt t="21722" x="4732338" y="1919288"/>
          <p14:tracePt t="21739" x="4660900" y="1919288"/>
          <p14:tracePt t="21755" x="4589463" y="1919288"/>
          <p14:tracePt t="21772" x="4510088" y="1919288"/>
          <p14:tracePt t="21790" x="4465638" y="1919288"/>
          <p14:tracePt t="21804" x="4456113" y="1919288"/>
          <p14:tracePt t="21821" x="4446588" y="1928813"/>
          <p14:tracePt t="22065" x="4456113" y="1938338"/>
          <p14:tracePt t="22075" x="4456113" y="1946275"/>
          <p14:tracePt t="22086" x="4473575" y="1946275"/>
          <p14:tracePt t="22106" x="4491038" y="1955800"/>
          <p14:tracePt t="22116" x="4510088" y="1955800"/>
          <p14:tracePt t="22126" x="4537075" y="1965325"/>
          <p14:tracePt t="22138" x="4562475" y="1965325"/>
          <p14:tracePt t="22155" x="4589463" y="1982788"/>
          <p14:tracePt t="22172" x="4679950" y="2009775"/>
          <p14:tracePt t="22188" x="4813300" y="2036763"/>
          <p14:tracePt t="22204" x="4911725" y="2036763"/>
          <p14:tracePt t="22221" x="5089525" y="2036763"/>
          <p14:tracePt t="22239" x="5170488" y="2027238"/>
          <p14:tracePt t="22320" x="5160963" y="2027238"/>
          <p14:tracePt t="22330" x="5133975" y="2017713"/>
          <p14:tracePt t="22341" x="5099050" y="2009775"/>
          <p14:tracePt t="22355" x="5010150" y="2000250"/>
          <p14:tracePt t="22372" x="4830763" y="1990725"/>
          <p14:tracePt t="22389" x="4714875" y="1973263"/>
          <p14:tracePt t="22405" x="4429125" y="1946275"/>
          <p14:tracePt t="22423" x="4251325" y="1911350"/>
          <p14:tracePt t="22439" x="4214813" y="1901825"/>
          <p14:tracePt t="22455" x="4187825" y="1884363"/>
          <p14:tracePt t="22472" x="4197350" y="1884363"/>
          <p14:tracePt t="22781" x="4241800" y="1884363"/>
          <p14:tracePt t="22790" x="4259263" y="1874838"/>
          <p14:tracePt t="22801" x="4276725" y="1866900"/>
          <p14:tracePt t="22811" x="4286250" y="1866900"/>
          <p14:tracePt t="22823" x="4286250" y="1839913"/>
          <p14:tracePt t="22839" x="4286250" y="1822450"/>
          <p14:tracePt t="22855" x="4313238" y="1758950"/>
          <p14:tracePt t="22873" x="4340225" y="1616075"/>
          <p14:tracePt t="22889" x="4357688" y="1544638"/>
          <p14:tracePt t="22905" x="4394200" y="1312863"/>
          <p14:tracePt t="22923" x="4402138" y="1268413"/>
          <p14:tracePt t="22955" x="4402138" y="1276350"/>
          <p14:tracePt t="22972" x="4402138" y="1295400"/>
          <p14:tracePt t="22989" x="4402138" y="1339850"/>
          <p14:tracePt t="23220" x="4438650" y="1357313"/>
          <p14:tracePt t="23229" x="4465638" y="1401763"/>
          <p14:tracePt t="23240" x="4500563" y="1490663"/>
          <p14:tracePt t="23256" x="4510088" y="1687513"/>
          <p14:tracePt t="23272" x="4500563" y="1857375"/>
          <p14:tracePt t="23289" x="4473575" y="1955800"/>
          <p14:tracePt t="23305" x="4429125" y="2071688"/>
          <p14:tracePt t="23322" x="4402138" y="2081213"/>
          <p14:tracePt t="23526" x="4384675" y="2081213"/>
          <p14:tracePt t="23536" x="4375150" y="2081213"/>
          <p14:tracePt t="23628" x="4402138" y="2081213"/>
          <p14:tracePt t="23639" x="4438650" y="2071688"/>
          <p14:tracePt t="23649" x="4491038" y="2062163"/>
          <p14:tracePt t="23660" x="4562475" y="2044700"/>
          <p14:tracePt t="23671" x="4625975" y="2027238"/>
          <p14:tracePt t="23690" x="4714875" y="2000250"/>
          <p14:tracePt t="23705" x="4751388" y="2000250"/>
          <p14:tracePt t="23722" x="4776788" y="2000250"/>
          <p14:tracePt t="23781" x="4759325" y="2000250"/>
          <p14:tracePt t="23792" x="4724400" y="2000250"/>
          <p14:tracePt t="23801" x="4679950" y="2000250"/>
          <p14:tracePt t="23812" x="4608513" y="2000250"/>
          <p14:tracePt t="23824" x="4518025" y="2000250"/>
          <p14:tracePt t="23839" x="4438650" y="2009775"/>
          <p14:tracePt t="23856" x="4348163" y="2009775"/>
          <p14:tracePt t="23874" x="4322763" y="2027238"/>
          <p14:tracePt t="23934" x="4348163" y="2027238"/>
          <p14:tracePt t="23945" x="4411663" y="2027238"/>
          <p14:tracePt t="23956" x="4518025" y="2017713"/>
          <p14:tracePt t="23972" x="4625975" y="2017713"/>
          <p14:tracePt t="23989" x="4776788" y="1990725"/>
          <p14:tracePt t="24006" x="4813300" y="1990725"/>
          <p14:tracePt t="24282" x="4830763" y="1990725"/>
          <p14:tracePt t="24292" x="4848225" y="1982788"/>
          <p14:tracePt t="24302" x="4875213" y="1973263"/>
          <p14:tracePt t="24312" x="4911725" y="1965325"/>
          <p14:tracePt t="24324" x="4956175" y="1938338"/>
          <p14:tracePt t="24339" x="5000625" y="1911350"/>
          <p14:tracePt t="24355" x="5045075" y="1847850"/>
          <p14:tracePt t="24372" x="5054600" y="1822450"/>
          <p14:tracePt t="24389" x="5054600" y="1768475"/>
          <p14:tracePt t="24405" x="5054600" y="1751013"/>
          <p14:tracePt t="24517" x="5054600" y="1768475"/>
          <p14:tracePt t="24527" x="5054600" y="1795463"/>
          <p14:tracePt t="24539" x="5054600" y="1822450"/>
          <p14:tracePt t="24555" x="5054600" y="1866900"/>
          <p14:tracePt t="24572" x="5027613" y="2009775"/>
          <p14:tracePt t="24590" x="5000625" y="2044700"/>
          <p14:tracePt t="24623" x="4983163" y="2044700"/>
          <p14:tracePt t="24640" x="4973638" y="2044700"/>
          <p14:tracePt t="24656" x="4973638" y="2027238"/>
          <p14:tracePt t="24672" x="4919663" y="1928813"/>
          <p14:tracePt t="24690" x="4911725" y="1874838"/>
          <p14:tracePt t="24722" x="4911725" y="1847850"/>
          <p14:tracePt t="24773" x="4919663" y="1847850"/>
          <p14:tracePt t="24782" x="4938713" y="1847850"/>
          <p14:tracePt t="24793" x="4973638" y="1847850"/>
          <p14:tracePt t="24805" x="5000625" y="1857375"/>
          <p14:tracePt t="24823" x="5062538" y="1866900"/>
          <p14:tracePt t="24838" x="5081588" y="1874838"/>
          <p14:tracePt t="24856" x="5108575" y="1874838"/>
          <p14:tracePt t="25119" x="5108575" y="1812925"/>
          <p14:tracePt t="25129" x="5108575" y="1751013"/>
          <p14:tracePt t="25141" x="5116513" y="1687513"/>
          <p14:tracePt t="25155" x="5116513" y="1625600"/>
          <p14:tracePt t="25181" x="5126038" y="1616075"/>
          <p14:tracePt t="25232" x="5143500" y="1643063"/>
          <p14:tracePt t="25243" x="5187950" y="1679575"/>
          <p14:tracePt t="25252" x="5241925" y="1724025"/>
          <p14:tracePt t="25262" x="5295900" y="1758950"/>
          <p14:tracePt t="25274" x="5330825" y="1795463"/>
          <p14:tracePt t="25289" x="5357813" y="1830388"/>
          <p14:tracePt t="25306" x="5384800" y="1866900"/>
          <p14:tracePt t="25558" x="5367338" y="1866900"/>
          <p14:tracePt t="25569" x="5313363" y="1874838"/>
          <p14:tracePt t="25579" x="5276850" y="1874838"/>
          <p14:tracePt t="25591" x="5241925" y="1874838"/>
          <p14:tracePt t="25606" x="5197475" y="1874838"/>
          <p14:tracePt t="25622" x="5126038" y="1884363"/>
          <p14:tracePt t="25640" x="5126038" y="1893888"/>
          <p14:tracePt t="25681" x="5126038" y="1928813"/>
          <p14:tracePt t="25928" x="5054600" y="1990725"/>
          <p14:tracePt t="25937" x="5018088" y="2036763"/>
          <p14:tracePt t="25947" x="4991100" y="2089150"/>
          <p14:tracePt t="25959" x="4973638" y="2108200"/>
          <p14:tracePt t="25973" x="4946650" y="2152650"/>
          <p14:tracePt t="25989" x="4938713" y="2187575"/>
          <p14:tracePt t="26007" x="4938713" y="2205038"/>
          <p14:tracePt t="26023" x="4965700" y="2268538"/>
          <p14:tracePt t="26039" x="5081588" y="2339975"/>
          <p14:tracePt t="26056" x="5197475" y="2374900"/>
          <p14:tracePt t="26073" x="5367338" y="2393950"/>
          <p14:tracePt t="26090" x="5510213" y="2374900"/>
          <p14:tracePt t="26106" x="5589588" y="2330450"/>
          <p14:tracePt t="26123" x="5715000" y="2116138"/>
          <p14:tracePt t="26141" x="5776913" y="1866900"/>
          <p14:tracePt t="26156" x="5776913" y="1758950"/>
          <p14:tracePt t="26173" x="5724525" y="1598613"/>
          <p14:tracePt t="26190" x="5715000" y="1527175"/>
          <p14:tracePt t="26206" x="5661025" y="1438275"/>
          <p14:tracePt t="26223" x="5599113" y="1393825"/>
          <p14:tracePt t="26239" x="5554663" y="1374775"/>
          <p14:tracePt t="26256" x="5456238" y="1330325"/>
          <p14:tracePt t="26274" x="5340350" y="1312863"/>
          <p14:tracePt t="26289" x="5303838" y="1312863"/>
          <p14:tracePt t="26306" x="5241925" y="1322388"/>
          <p14:tracePt t="26322" x="5187950" y="1357313"/>
          <p14:tracePt t="26339" x="5089525" y="1428750"/>
          <p14:tracePt t="26356" x="5000625" y="1500188"/>
          <p14:tracePt t="26372" x="4965700" y="1536700"/>
          <p14:tracePt t="26390" x="4929188" y="1643063"/>
          <p14:tracePt t="26406" x="4911725" y="1822450"/>
          <p14:tracePt t="26423" x="4938713" y="1893888"/>
          <p14:tracePt t="26439" x="5062538" y="2044700"/>
          <p14:tracePt t="26456" x="5108575" y="2108200"/>
          <p14:tracePt t="26473" x="5251450" y="2241550"/>
          <p14:tracePt t="26489" x="5402263" y="2286000"/>
          <p14:tracePt t="26506" x="5438775" y="2286000"/>
          <p14:tracePt t="26523" x="5500688" y="2276475"/>
          <p14:tracePt t="26540" x="5616575" y="2116138"/>
          <p14:tracePt t="26556" x="5680075" y="2009775"/>
          <p14:tracePt t="26573" x="5759450" y="1785938"/>
          <p14:tracePt t="26591" x="5803900" y="1527175"/>
          <p14:tracePt t="26606" x="5803900" y="1490663"/>
          <p14:tracePt t="26623" x="5741988" y="1428750"/>
          <p14:tracePt t="26640" x="5705475" y="1401763"/>
          <p14:tracePt t="26656" x="5581650" y="1366838"/>
          <p14:tracePt t="26673" x="5473700" y="1357313"/>
          <p14:tracePt t="26689" x="5411788" y="1357313"/>
          <p14:tracePt t="26705" x="5276850" y="1374775"/>
          <p14:tracePt t="26723" x="5170488" y="1438275"/>
          <p14:tracePt t="26739" x="5133975" y="1490663"/>
          <p14:tracePt t="26756" x="5062538" y="1625600"/>
          <p14:tracePt t="26775" x="5018088" y="1866900"/>
          <p14:tracePt t="26789" x="5000625" y="1919288"/>
          <p14:tracePt t="26806" x="5010150" y="2017713"/>
          <p14:tracePt t="26823" x="5037138" y="2054225"/>
          <p14:tracePt t="26839" x="5126038" y="2125663"/>
          <p14:tracePt t="26856" x="5259388" y="2187575"/>
          <p14:tracePt t="26873" x="5367338" y="2205038"/>
          <p14:tracePt t="26889" x="5518150" y="2179638"/>
          <p14:tracePt t="26907" x="5572125" y="2125663"/>
          <p14:tracePt t="26923" x="5589588" y="2116138"/>
          <p14:tracePt t="26940" x="5608638" y="2081213"/>
          <p14:tracePt t="26958" x="5608638" y="2071688"/>
          <p14:tracePt t="26973" x="5589588" y="2009775"/>
          <p14:tracePt t="26990" x="5473700" y="1955800"/>
          <p14:tracePt t="27007" x="5340350" y="1919288"/>
          <p14:tracePt t="27023" x="5037138" y="1901825"/>
          <p14:tracePt t="27040" x="4786313" y="1965325"/>
          <p14:tracePt t="27056" x="4697413" y="1990725"/>
          <p14:tracePt t="27073" x="4598988" y="2089150"/>
          <p14:tracePt t="27091" x="4562475" y="2205038"/>
          <p14:tracePt t="27106" x="4562475" y="2347913"/>
          <p14:tracePt t="27123" x="4660900" y="2697163"/>
          <p14:tracePt t="27139" x="4741863" y="2857500"/>
          <p14:tracePt t="27156" x="4983163" y="3062288"/>
          <p14:tracePt t="27173" x="5187950" y="3152775"/>
          <p14:tracePt t="27190" x="5295900" y="3152775"/>
          <p14:tracePt t="27206" x="5500688" y="3036888"/>
          <p14:tracePt t="27224" x="5643563" y="2803525"/>
          <p14:tracePt t="27240" x="5697538" y="2581275"/>
          <p14:tracePt t="27256" x="5848350" y="1803400"/>
          <p14:tracePt t="27273" x="5875338" y="1598613"/>
          <p14:tracePt t="27290" x="5894388" y="1473200"/>
          <p14:tracePt t="27306" x="5848350" y="1455738"/>
          <p14:tracePt t="27323" x="5759450" y="1455738"/>
          <p14:tracePt t="27340" x="5419725" y="1544638"/>
          <p14:tracePt t="27357" x="5099050" y="1625600"/>
          <p14:tracePt t="27373" x="5000625" y="1660525"/>
          <p14:tracePt t="27390" x="4894263" y="1697038"/>
          <p14:tracePt t="27406" x="4884738" y="1704975"/>
          <p14:tracePt t="27423" x="4884738" y="1714500"/>
          <p14:tracePt t="27440" x="4902200" y="1795463"/>
          <p14:tracePt t="27457" x="4983163" y="1857375"/>
          <p14:tracePt t="27473" x="5089525" y="1955800"/>
          <p14:tracePt t="27683" x="5116513" y="1990725"/>
          <p14:tracePt t="27693" x="5197475" y="2027238"/>
          <p14:tracePt t="27704" x="5303838" y="2054225"/>
          <p14:tracePt t="27714" x="5402263" y="2062163"/>
          <p14:tracePt t="27725" x="5510213" y="2071688"/>
          <p14:tracePt t="27740" x="5626100" y="2071688"/>
          <p14:tracePt t="27757" x="5732463" y="2071688"/>
          <p14:tracePt t="27773" x="5741988" y="2044700"/>
          <p14:tracePt t="27790" x="5741988" y="1893888"/>
          <p14:tracePt t="27806" x="5599113" y="1687513"/>
          <p14:tracePt t="27823" x="5500688" y="1616075"/>
          <p14:tracePt t="27840" x="5340350" y="1562100"/>
          <p14:tracePt t="27858" x="5160963" y="1562100"/>
          <p14:tracePt t="27873" x="5062538" y="1571625"/>
          <p14:tracePt t="27890" x="4919663" y="1679575"/>
          <p14:tracePt t="27907" x="4822825" y="1857375"/>
          <p14:tracePt t="27923" x="4786313" y="2009775"/>
          <p14:tracePt t="27940" x="4768850" y="2259013"/>
          <p14:tracePt t="27956" x="4768850" y="2347913"/>
          <p14:tracePt t="27973" x="4848225" y="2446338"/>
          <p14:tracePt t="27990" x="5018088" y="2465388"/>
          <p14:tracePt t="28007" x="5133975" y="2455863"/>
          <p14:tracePt t="28023" x="5313363" y="2347913"/>
          <p14:tracePt t="28041" x="5456238" y="2205038"/>
          <p14:tracePt t="28056" x="5518150" y="2133600"/>
          <p14:tracePt t="28073" x="5554663" y="1901825"/>
          <p14:tracePt t="28090" x="5554663" y="1822450"/>
          <p14:tracePt t="28106" x="5456238" y="1679575"/>
          <p14:tracePt t="28123" x="5322888" y="1625600"/>
          <p14:tracePt t="28140" x="5251450" y="1608138"/>
          <p14:tracePt t="28156" x="5126038" y="1608138"/>
          <p14:tracePt t="28174" x="5037138" y="1633538"/>
          <p14:tracePt t="28190" x="5010150" y="1679575"/>
          <p14:tracePt t="28206" x="4983163" y="1812925"/>
          <p14:tracePt t="28224" x="5027613" y="2089150"/>
          <p14:tracePt t="28240" x="5099050" y="2179638"/>
          <p14:tracePt t="28256" x="5268913" y="2303463"/>
          <p14:tracePt t="28274" x="5357813" y="2347913"/>
          <p14:tracePt t="28290" x="5537200" y="2384425"/>
          <p14:tracePt t="28306" x="5634038" y="2374900"/>
          <p14:tracePt t="28323" x="5653088" y="2339975"/>
          <p14:tracePt t="28340" x="5688013" y="2197100"/>
          <p14:tracePt t="28358" x="5653088" y="1776413"/>
          <p14:tracePt t="28373" x="5599113" y="1687513"/>
          <p14:tracePt t="28390" x="5465763" y="1616075"/>
          <p14:tracePt t="28408" x="5330825" y="1608138"/>
          <p14:tracePt t="28423" x="5232400" y="1625600"/>
          <p14:tracePt t="28441" x="5054600" y="1704975"/>
          <p14:tracePt t="28457" x="4991100" y="1758950"/>
          <p14:tracePt t="28473" x="4929188" y="1901825"/>
          <p14:tracePt t="28490" x="4929188" y="1982788"/>
          <p14:tracePt t="28506" x="5010150" y="2160588"/>
          <p14:tracePt t="28523" x="5375275" y="2347913"/>
          <p14:tracePt t="28541" x="5715000" y="2401888"/>
          <p14:tracePt t="28787" x="5705475" y="2438400"/>
          <p14:tracePt t="28796" x="5688013" y="2473325"/>
          <p14:tracePt t="28808" x="5680075" y="2536825"/>
          <p14:tracePt t="28824" x="5670550" y="2562225"/>
          <p14:tracePt t="28840" x="5670550" y="2581275"/>
          <p14:tracePt t="28859" x="5680075" y="2598738"/>
          <p14:tracePt t="28873" x="5732463" y="2608263"/>
          <p14:tracePt t="28890" x="5894388" y="2608263"/>
          <p14:tracePt t="28907" x="5973763" y="2581275"/>
          <p14:tracePt t="28923" x="6170613" y="2517775"/>
          <p14:tracePt t="28940" x="6296025" y="2374900"/>
          <p14:tracePt t="28956" x="6313488" y="2286000"/>
          <p14:tracePt t="28973" x="6259513" y="2009775"/>
          <p14:tracePt t="28991" x="5946775" y="1625600"/>
          <p14:tracePt t="29007" x="5875338" y="1581150"/>
          <p14:tracePt t="29023" x="5661025" y="1509713"/>
          <p14:tracePt t="29041" x="5554663" y="1509713"/>
          <p14:tracePt t="29057" x="5411788" y="1509713"/>
          <p14:tracePt t="29074" x="5322888" y="1554163"/>
          <p14:tracePt t="29090" x="5286375" y="1581150"/>
          <p14:tracePt t="29107" x="5241925" y="1687513"/>
          <p14:tracePt t="29124" x="5241925" y="1866900"/>
          <p14:tracePt t="29140" x="5259388" y="1911350"/>
          <p14:tracePt t="29157" x="5411788" y="1990725"/>
          <p14:tracePt t="29410" x="5330825" y="2036763"/>
          <p14:tracePt t="29420" x="5241925" y="2062163"/>
          <p14:tracePt t="29430" x="5160963" y="2089150"/>
          <p14:tracePt t="29442" x="5072063" y="2133600"/>
          <p14:tracePt t="29457" x="5000625" y="2187575"/>
          <p14:tracePt t="29473" x="4911725" y="2286000"/>
          <p14:tracePt t="29491" x="4884738" y="2303463"/>
          <p14:tracePt t="29869" x="4884738" y="2295525"/>
          <p14:tracePt t="29879" x="4857750" y="2232025"/>
          <p14:tracePt t="29891" x="4857750" y="2214563"/>
          <p14:tracePt t="29907" x="4875213" y="2054225"/>
          <p14:tracePt t="29923" x="4919663" y="1919288"/>
          <p14:tracePt t="29940" x="4946650" y="1812925"/>
          <p14:tracePt t="29957" x="4991100" y="1741488"/>
          <p14:tracePt t="30002" x="5000625" y="1741488"/>
          <p14:tracePt t="30012" x="5018088" y="1741488"/>
          <p14:tracePt t="30024" x="5045075" y="1741488"/>
          <p14:tracePt t="30040" x="5072063" y="1741488"/>
          <p14:tracePt t="30350" x="5062538" y="1839913"/>
          <p14:tracePt t="30359" x="5054600" y="1901825"/>
          <p14:tracePt t="30373" x="5054600" y="1982788"/>
          <p14:tracePt t="30390" x="5054600" y="2187575"/>
          <p14:tracePt t="30407" x="5054600" y="2286000"/>
          <p14:tracePt t="30424" x="5116513" y="2401888"/>
          <p14:tracePt t="33751" x="4776788" y="2446338"/>
          <p14:tracePt t="33760" x="4608513" y="2536825"/>
          <p14:tracePt t="33770" x="4411663" y="2616200"/>
          <p14:tracePt t="33781" x="4152900" y="2643188"/>
          <p14:tracePt t="33793" x="3929063" y="2670175"/>
          <p14:tracePt t="33808" x="3670300" y="2697163"/>
          <p14:tracePt t="33825" x="3224213" y="2724150"/>
          <p14:tracePt t="33842" x="2982913" y="2741613"/>
          <p14:tracePt t="33858" x="2894013" y="2741613"/>
          <p14:tracePt t="34119" x="2938463" y="2741613"/>
          <p14:tracePt t="34128" x="3197225" y="2724150"/>
          <p14:tracePt t="34142" x="3589338" y="2714625"/>
          <p14:tracePt t="34159" x="4491038" y="2874963"/>
          <p14:tracePt t="34174" x="4956175" y="2911475"/>
          <p14:tracePt t="34192" x="5589588" y="2928938"/>
          <p14:tracePt t="34208" x="5857875" y="2857500"/>
          <p14:tracePt t="35359" x="5608638" y="2813050"/>
          <p14:tracePt t="35376" x="5000625" y="2759075"/>
          <p14:tracePt t="35394" x="4187825" y="2714625"/>
          <p14:tracePt t="35408" x="3894138" y="2697163"/>
          <p14:tracePt t="35426" x="3446463" y="2670175"/>
          <p14:tracePt t="35442" x="3340100" y="2670175"/>
          <p14:tracePt t="35458" x="3232150" y="2670175"/>
          <p14:tracePt t="35476" x="3205163" y="2670175"/>
          <p14:tracePt t="35652" x="3268663" y="2660650"/>
          <p14:tracePt t="35660" x="3402013" y="2741613"/>
          <p14:tracePt t="35676" x="3571875" y="2847975"/>
          <p14:tracePt t="35692" x="4125913" y="3071813"/>
          <p14:tracePt t="35708" x="4313238" y="3197225"/>
          <p14:tracePt t="35725" x="4446588" y="3286125"/>
          <p14:tracePt t="35758" x="4446588" y="3295650"/>
          <p14:tracePt t="35775" x="4295775" y="3429000"/>
          <p14:tracePt t="35793" x="4027488" y="3643313"/>
          <p14:tracePt t="35808" x="3867150" y="3697288"/>
          <p14:tracePt t="35825" x="3571875" y="3786188"/>
          <p14:tracePt t="35842" x="3411538" y="3813175"/>
          <p14:tracePt t="35845" x="3303588" y="3813175"/>
          <p14:tracePt t="35858" x="3251200" y="3813175"/>
          <p14:tracePt t="35875" x="3205163" y="3813175"/>
          <p14:tracePt t="36426" x="3205163" y="3803650"/>
          <p14:tracePt t="36436" x="3214688" y="3759200"/>
          <p14:tracePt t="36447" x="3259138" y="3705225"/>
          <p14:tracePt t="36459" x="3313113" y="3608388"/>
          <p14:tracePt t="36475" x="3402013" y="3500438"/>
          <p14:tracePt t="36492" x="3724275" y="3081338"/>
          <p14:tracePt t="36509" x="3884613" y="2965450"/>
          <p14:tracePt t="36526" x="3902075" y="2955925"/>
          <p14:tracePt t="36542" x="3929063" y="2946400"/>
          <p14:tracePt t="36559" x="3938588" y="2965450"/>
          <p14:tracePt t="36845" x="3938588" y="2990850"/>
          <p14:tracePt t="36855" x="3938588" y="3009900"/>
          <p14:tracePt t="36865" x="3938588" y="3036888"/>
          <p14:tracePt t="36877" x="3938588" y="3071813"/>
          <p14:tracePt t="36892" x="3938588" y="3089275"/>
          <p14:tracePt t="36909" x="3965575" y="3133725"/>
          <p14:tracePt t="36927" x="4010025" y="3143250"/>
          <p14:tracePt t="37856" x="4010025" y="3205163"/>
          <p14:tracePt t="37866" x="4010025" y="3241675"/>
          <p14:tracePt t="37878" x="4010025" y="3276600"/>
          <p14:tracePt t="37892" x="4000500" y="3322638"/>
          <p14:tracePt t="37909" x="3990975" y="3438525"/>
          <p14:tracePt t="37926" x="3983038" y="3455988"/>
          <p14:tracePt t="37942" x="3983038" y="3465513"/>
          <p14:tracePt t="38265" x="3946525" y="3500438"/>
          <p14:tracePt t="38275" x="3902075" y="3509963"/>
          <p14:tracePt t="38285" x="3875088" y="3509963"/>
          <p14:tracePt t="38295" x="3840163" y="3509963"/>
          <p14:tracePt t="38309" x="3803650" y="3509963"/>
          <p14:tracePt t="38326" x="3741738" y="3509963"/>
          <p14:tracePt t="38343" x="3714750" y="3490913"/>
          <p14:tracePt t="38359" x="3697288" y="3473450"/>
          <p14:tracePt t="38377" x="3697288" y="3429000"/>
          <p14:tracePt t="38393" x="3705225" y="3402013"/>
          <p14:tracePt t="38724" x="3732213" y="3402013"/>
          <p14:tracePt t="38734" x="3759200" y="3384550"/>
          <p14:tracePt t="38745" x="3795713" y="3367088"/>
          <p14:tracePt t="38759" x="3848100" y="3330575"/>
          <p14:tracePt t="38777" x="3946525" y="3241675"/>
          <p14:tracePt t="38792" x="3990975" y="3179763"/>
          <p14:tracePt t="38809" x="4098925" y="2955925"/>
          <p14:tracePt t="38827" x="4125913" y="2919413"/>
          <p14:tracePt t="39112" x="4116388" y="2928938"/>
          <p14:tracePt t="39122" x="4108450" y="2946400"/>
          <p14:tracePt t="39133" x="4089400" y="2973388"/>
          <p14:tracePt t="39145" x="4062413" y="3000375"/>
          <p14:tracePt t="39159" x="4044950" y="3017838"/>
          <p14:tracePt t="39176" x="3983038" y="3062288"/>
          <p14:tracePt t="39193" x="3956050" y="3081338"/>
          <p14:tracePt t="39209" x="3894138" y="3125788"/>
          <p14:tracePt t="39226" x="3830638" y="3232150"/>
          <p14:tracePt t="39440" x="3776663" y="3241675"/>
          <p14:tracePt t="39450" x="3697288" y="3268663"/>
          <p14:tracePt t="39461" x="3581400" y="3303588"/>
          <p14:tracePt t="39476" x="3446463" y="3394075"/>
          <p14:tracePt t="39492" x="3179763" y="3517900"/>
          <p14:tracePt t="39511" x="3000375" y="3571875"/>
          <p14:tracePt t="39526" x="2946400" y="3581400"/>
          <p14:tracePt t="39543" x="2919413" y="3554413"/>
          <p14:tracePt t="39787" x="2973388" y="3490913"/>
          <p14:tracePt t="39797" x="3062288" y="3438525"/>
          <p14:tracePt t="39809" x="3133725" y="3367088"/>
          <p14:tracePt t="39827" x="3187700" y="3205163"/>
          <p14:tracePt t="39844" x="3205163" y="3143250"/>
          <p14:tracePt t="39860" x="3214688" y="3116263"/>
          <p14:tracePt t="39929" x="3205163" y="3116263"/>
          <p14:tracePt t="39940" x="3197225" y="3116263"/>
          <p14:tracePt t="39950" x="3160713" y="3116263"/>
          <p14:tracePt t="39961" x="3143250" y="3116263"/>
          <p14:tracePt t="40287" x="3170238" y="3089275"/>
          <p14:tracePt t="40298" x="3303588" y="3044825"/>
          <p14:tracePt t="40308" x="3411538" y="3000375"/>
          <p14:tracePt t="40318" x="3517900" y="2965450"/>
          <p14:tracePt t="40329" x="3616325" y="2919413"/>
          <p14:tracePt t="40343" x="3714750" y="2901950"/>
          <p14:tracePt t="40360" x="3768725" y="2884488"/>
          <p14:tracePt t="40429" x="3751263" y="2884488"/>
          <p14:tracePt t="40778" x="3741738" y="2884488"/>
          <p14:tracePt t="40787" x="3714750" y="2884488"/>
          <p14:tracePt t="40798" x="3679825" y="2894013"/>
          <p14:tracePt t="40810" x="3589338" y="2919413"/>
          <p14:tracePt t="40826" x="3482975" y="2955925"/>
          <p14:tracePt t="40843" x="3232150" y="3036888"/>
          <p14:tracePt t="40860" x="3044825" y="3062288"/>
          <p14:tracePt t="40876" x="3009900" y="3071813"/>
          <p14:tracePt t="41197" x="3017838" y="3081338"/>
          <p14:tracePt t="41206" x="3036888" y="3081338"/>
          <p14:tracePt t="41217" x="3062288" y="3098800"/>
          <p14:tracePt t="41228" x="3081338" y="3125788"/>
          <p14:tracePt t="41243" x="3108325" y="3160713"/>
          <p14:tracePt t="41259" x="3116263" y="3224213"/>
          <p14:tracePt t="41278" x="3125788" y="3259138"/>
          <p14:tracePt t="41318" x="3125788" y="3268663"/>
          <p14:tracePt t="41604" x="3133725" y="3268663"/>
          <p14:tracePt t="41615" x="3170238" y="3268663"/>
          <p14:tracePt t="41627" x="3241675" y="3268663"/>
          <p14:tracePt t="41645" x="3446463" y="3251200"/>
          <p14:tracePt t="41660" x="3509963" y="3251200"/>
          <p14:tracePt t="41677" x="3517900" y="3251200"/>
          <p14:tracePt t="41727" x="3509963" y="3251200"/>
          <p14:tracePt t="41737" x="3482975" y="3251200"/>
          <p14:tracePt t="41748" x="3446463" y="3251200"/>
          <p14:tracePt t="41760" x="3411538" y="3251200"/>
          <p14:tracePt t="41778" x="3367088" y="3251200"/>
          <p14:tracePt t="41793" x="3241675" y="3251200"/>
          <p14:tracePt t="41810" x="3143250" y="3241675"/>
          <p14:tracePt t="41827" x="3116263" y="3232150"/>
          <p14:tracePt t="41844" x="3098800" y="3224213"/>
          <p14:tracePt t="41891" x="3098800" y="3214688"/>
          <p14:tracePt t="41921" x="3125788" y="3197225"/>
          <p14:tracePt t="41931" x="3160713" y="3170238"/>
          <p14:tracePt t="41943" x="3224213" y="3133725"/>
          <p14:tracePt t="41961" x="3322638" y="3017838"/>
          <p14:tracePt t="41977" x="3340100" y="2990850"/>
          <p14:tracePt t="41993" x="3340100" y="2982913"/>
          <p14:tracePt t="42027" x="3340100" y="2938463"/>
          <p14:tracePt t="42044" x="3330575" y="2928938"/>
          <p14:tracePt t="42060" x="3330575" y="2874963"/>
          <p14:tracePt t="42076" x="3322638" y="2867025"/>
          <p14:tracePt t="42146" x="3322638" y="2874963"/>
          <p14:tracePt t="42156" x="3313113" y="2884488"/>
          <p14:tracePt t="42166" x="3313113" y="2901950"/>
          <p14:tracePt t="42178" x="3313113" y="2928938"/>
          <p14:tracePt t="42194" x="3313113" y="2946400"/>
          <p14:tracePt t="42210" x="3313113" y="3017838"/>
          <p14:tracePt t="42228" x="3313113" y="3044825"/>
          <p14:tracePt t="42259" x="3313113" y="3054350"/>
          <p14:tracePt t="42280" x="3313113" y="3062288"/>
          <p14:tracePt t="42293" x="3295650" y="3071813"/>
          <p14:tracePt t="42310" x="3251200" y="3081338"/>
          <p14:tracePt t="42327" x="3205163" y="3089275"/>
          <p14:tracePt t="42343" x="3125788" y="3133725"/>
          <p14:tracePt t="42360" x="3009900" y="3179763"/>
          <p14:tracePt t="42377" x="2965450" y="3205163"/>
          <p14:tracePt t="42393" x="2928938" y="3232150"/>
          <p14:tracePt t="42442" x="2938463" y="3232150"/>
          <p14:tracePt t="42452" x="2973388" y="3232150"/>
          <p14:tracePt t="42463" x="3044825" y="3232150"/>
          <p14:tracePt t="42477" x="3133725" y="3232150"/>
          <p14:tracePt t="42494" x="3357563" y="3241675"/>
          <p14:tracePt t="42510" x="3411538" y="3259138"/>
          <p14:tracePt t="42527" x="3419475" y="3259138"/>
          <p14:tracePt t="42862" x="3402013" y="3259138"/>
          <p14:tracePt t="42871" x="3357563" y="3251200"/>
          <p14:tracePt t="42881" x="3295650" y="3197225"/>
          <p14:tracePt t="42894" x="3251200" y="3125788"/>
          <p14:tracePt t="42911" x="3205163" y="3036888"/>
          <p14:tracePt t="42927" x="3205163" y="2990850"/>
          <p14:tracePt t="42960" x="3205163" y="2982913"/>
          <p14:tracePt t="42994" x="3205163" y="2990850"/>
          <p14:tracePt t="43003" x="3205163" y="3009900"/>
          <p14:tracePt t="43034" x="3205163" y="3017838"/>
          <p14:tracePt t="43045" x="3214688" y="3036888"/>
          <p14:tracePt t="43054" x="3214688" y="3062288"/>
          <p14:tracePt t="43065" x="3224213" y="3089275"/>
          <p14:tracePt t="43077" x="3224213" y="3116263"/>
          <p14:tracePt t="43094" x="3224213" y="3133725"/>
          <p14:tracePt t="43111" x="3224213" y="3160713"/>
          <p14:tracePt t="43127" x="3224213" y="3197225"/>
          <p14:tracePt t="43393" x="3295650" y="3224213"/>
          <p14:tracePt t="43402" x="3375025" y="3259138"/>
          <p14:tracePt t="43413" x="3455988" y="3295650"/>
          <p14:tracePt t="43427" x="3544888" y="3322638"/>
          <p14:tracePt t="43444" x="3660775" y="3357563"/>
          <p14:tracePt t="43460" x="3705225" y="3357563"/>
          <p14:tracePt t="43477" x="3724275" y="3367088"/>
          <p14:tracePt t="43739" x="3741738" y="3367088"/>
          <p14:tracePt t="43749" x="3786188" y="3357563"/>
          <p14:tracePt t="43761" x="3875088" y="3322638"/>
          <p14:tracePt t="43777" x="3990975" y="3286125"/>
          <p14:tracePt t="43794" x="4367213" y="3170238"/>
          <p14:tracePt t="43811" x="4589463" y="3089275"/>
          <p14:tracePt t="43827" x="4652963" y="3044825"/>
          <p14:tracePt t="43844" x="4697413" y="3027363"/>
          <p14:tracePt t="43861" x="4705350" y="2973388"/>
          <p14:tracePt t="44168" x="4616450" y="2982913"/>
          <p14:tracePt t="44179" x="4518025" y="3000375"/>
          <p14:tracePt t="44188" x="4419600" y="3027363"/>
          <p14:tracePt t="44199" x="4340225" y="3036888"/>
          <p14:tracePt t="44211" x="4241800" y="3036888"/>
          <p14:tracePt t="44229" x="4054475" y="3036888"/>
          <p14:tracePt t="44244" x="3990975" y="3036888"/>
          <p14:tracePt t="44260" x="3956050" y="3027363"/>
          <p14:tracePt t="44278" x="3946525" y="3017838"/>
          <p14:tracePt t="44801" x="3938588" y="3017838"/>
          <p14:tracePt t="44812" x="3938588" y="3036888"/>
          <p14:tracePt t="44821" x="3938588" y="3044825"/>
          <p14:tracePt t="44832" x="3938588" y="3062288"/>
          <p14:tracePt t="44845" x="3938588" y="3081338"/>
          <p14:tracePt t="44862" x="3938588" y="3116263"/>
          <p14:tracePt t="44877" x="3938588" y="3125788"/>
          <p14:tracePt t="45751" x="4010025" y="3170238"/>
          <p14:tracePt t="45762" x="4133850" y="3232150"/>
          <p14:tracePt t="45771" x="4259263" y="3322638"/>
          <p14:tracePt t="45782" x="4348163" y="3411538"/>
          <p14:tracePt t="45795" x="4429125" y="3500438"/>
          <p14:tracePt t="45813" x="4500563" y="3581400"/>
          <p14:tracePt t="45828" x="4527550" y="3608388"/>
          <p14:tracePt t="45845" x="4545013" y="3652838"/>
          <p14:tracePt t="46139" x="4510088" y="3581400"/>
          <p14:tracePt t="46149" x="4500563" y="3517900"/>
          <p14:tracePt t="46161" x="4491038" y="3419475"/>
          <p14:tracePt t="46178" x="4491038" y="3375025"/>
          <p14:tracePt t="46195" x="4545013" y="3071813"/>
          <p14:tracePt t="46212" x="4652963" y="2867025"/>
          <p14:tracePt t="46228" x="4697413" y="2795588"/>
          <p14:tracePt t="46245" x="4759325" y="2732088"/>
          <p14:tracePt t="46262" x="4768850" y="2679700"/>
          <p14:tracePt t="46558" x="4751388" y="2679700"/>
          <p14:tracePt t="46568" x="4724400" y="2687638"/>
          <p14:tracePt t="46580" x="4687888" y="2697163"/>
          <p14:tracePt t="46595" x="4660900" y="2697163"/>
          <p14:tracePt t="46611" x="4643438" y="2705100"/>
          <p14:tracePt t="46629" x="4633913" y="2714625"/>
          <p14:tracePt t="46645" x="4625975" y="2724150"/>
          <p14:tracePt t="46661" x="4589463" y="2759075"/>
          <p14:tracePt t="46678" x="4554538" y="2803525"/>
          <p14:tracePt t="46695" x="4438650" y="3017838"/>
          <p14:tracePt t="46711" x="4402138" y="3098800"/>
          <p14:tracePt t="46727" x="4402138" y="3133725"/>
          <p14:tracePt t="46745" x="4402138" y="3224213"/>
          <p14:tracePt t="46762" x="4419600" y="3303588"/>
          <p14:tracePt t="46778" x="4527550" y="3527425"/>
          <p14:tracePt t="46795" x="4643438" y="3660775"/>
          <p14:tracePt t="46811" x="4705350" y="3741738"/>
          <p14:tracePt t="46828" x="4884738" y="3884613"/>
          <p14:tracePt t="46845" x="4983163" y="3919538"/>
          <p14:tracePt t="47079" x="4983163" y="3911600"/>
          <p14:tracePt t="47089" x="4983163" y="3875088"/>
          <p14:tracePt t="47099" x="4983163" y="3840163"/>
          <p14:tracePt t="47111" x="4983163" y="3705225"/>
          <p14:tracePt t="47130" x="4973638" y="3562350"/>
          <p14:tracePt t="47145" x="4973638" y="3536950"/>
          <p14:tracePt t="47161" x="4973638" y="3527425"/>
          <p14:tracePt t="47212" x="4973638" y="3500438"/>
          <p14:tracePt t="47221" x="4983163" y="3438525"/>
          <p14:tracePt t="47252" x="4983163" y="3429000"/>
          <p14:tracePt t="47334" x="5000625" y="3367088"/>
          <p14:tracePt t="47345" x="5018088" y="3348038"/>
          <p14:tracePt t="47354" x="5027613" y="3322638"/>
          <p14:tracePt t="47365" x="5045075" y="3303588"/>
          <p14:tracePt t="47378" x="5045075" y="3286125"/>
          <p14:tracePt t="47406" x="5054600" y="3286125"/>
          <p14:tracePt t="47446" x="5054600" y="3276600"/>
          <p14:tracePt t="47467" x="5054600" y="3268663"/>
          <p14:tracePt t="47477" x="5054600" y="3259138"/>
          <p14:tracePt t="47487" x="5054600" y="3232150"/>
          <p14:tracePt t="47497" x="5045075" y="3214688"/>
          <p14:tracePt t="47511" x="5037138" y="3197225"/>
          <p14:tracePt t="47529" x="5037138" y="3143250"/>
          <p14:tracePt t="47561" x="5037138" y="3133725"/>
          <p14:tracePt t="47630" x="5062538" y="3125788"/>
          <p14:tracePt t="47640" x="5089525" y="3125788"/>
          <p14:tracePt t="47651" x="5099050" y="3125788"/>
          <p14:tracePt t="47722" x="5099050" y="3143250"/>
          <p14:tracePt t="47732" x="5099050" y="3187700"/>
          <p14:tracePt t="47743" x="5099050" y="3268663"/>
          <p14:tracePt t="47753" x="5099050" y="3322638"/>
          <p14:tracePt t="47764" x="5099050" y="3348038"/>
          <p14:tracePt t="47779" x="5099050" y="3375025"/>
          <p14:tracePt t="47795" x="5099050" y="3394075"/>
          <p14:tracePt t="47812" x="5089525" y="3394075"/>
          <p14:tracePt t="47845" x="5072063" y="3411538"/>
          <p14:tracePt t="48049" x="5018088" y="3411538"/>
          <p14:tracePt t="48059" x="4956175" y="3411538"/>
          <p14:tracePt t="48069" x="4875213" y="3411538"/>
          <p14:tracePt t="48080" x="4786313" y="3394075"/>
          <p14:tracePt t="48095" x="4705350" y="3375025"/>
          <p14:tracePt t="48112" x="4581525" y="3303588"/>
          <p14:tracePt t="48128" x="4554538" y="3286125"/>
          <p14:tracePt t="48145" x="4500563" y="3232150"/>
          <p14:tracePt t="48162" x="4465638" y="3205163"/>
          <p14:tracePt t="48243" x="4473575" y="3205163"/>
          <p14:tracePt t="48253" x="4510088" y="3179763"/>
          <p14:tracePt t="48264" x="4572000" y="3125788"/>
          <p14:tracePt t="48278" x="4652963" y="3098800"/>
          <p14:tracePt t="48295" x="4786313" y="3054350"/>
          <p14:tracePt t="48311" x="4813300" y="3044825"/>
          <p14:tracePt t="48365" x="4803775" y="3044825"/>
          <p14:tracePt t="48376" x="4786313" y="3044825"/>
          <p14:tracePt t="48386" x="4741863" y="3054350"/>
          <p14:tracePt t="48397" x="4697413" y="3062288"/>
          <p14:tracePt t="48411" x="4670425" y="3062288"/>
          <p14:tracePt t="48429" x="4598988" y="3062288"/>
          <p14:tracePt t="48445" x="4562475" y="3062288"/>
          <p14:tracePt t="48462" x="4500563" y="3009900"/>
          <p14:tracePt t="48478" x="4500563" y="2965450"/>
          <p14:tracePt t="48495" x="4500563" y="2955925"/>
          <p14:tracePt t="48560" x="4500563" y="2965450"/>
          <p14:tracePt t="48570" x="4500563" y="2982913"/>
          <p14:tracePt t="48580" x="4500563" y="3017838"/>
          <p14:tracePt t="48595" x="4500563" y="3062288"/>
          <p14:tracePt t="48611" x="4500563" y="3098800"/>
          <p14:tracePt t="48629" x="4500563" y="3116263"/>
          <p14:tracePt t="48692" x="4500563" y="3125788"/>
          <p14:tracePt t="48702" x="4500563" y="3143250"/>
          <p14:tracePt t="48714" x="4483100" y="3152775"/>
          <p14:tracePt t="48728" x="4473575" y="3170238"/>
          <p14:tracePt t="48745" x="4446588" y="3187700"/>
          <p14:tracePt t="48762" x="4438650" y="3197225"/>
          <p14:tracePt t="48779" x="4438650" y="3205163"/>
          <p14:tracePt t="48855" x="4446588" y="3205163"/>
          <p14:tracePt t="48866" x="4491038" y="3205163"/>
          <p14:tracePt t="48876" x="4554538" y="3205163"/>
          <p14:tracePt t="48886" x="4598988" y="3205163"/>
          <p14:tracePt t="48897" x="4643438" y="3205163"/>
          <p14:tracePt t="48911" x="4670425" y="3197225"/>
          <p14:tracePt t="48978" x="4660900" y="3197225"/>
          <p14:tracePt t="48989" x="4633913" y="3205163"/>
          <p14:tracePt t="48999" x="4598988" y="3232150"/>
          <p14:tracePt t="49012" x="4554538" y="3251200"/>
          <p14:tracePt t="49030" x="4465638" y="3295650"/>
          <p14:tracePt t="49045" x="4446588" y="3303588"/>
          <p14:tracePt t="49061" x="4446588" y="3313113"/>
          <p14:tracePt t="49172" x="4446588" y="3322638"/>
          <p14:tracePt t="49193" x="4446588" y="3348038"/>
          <p14:tracePt t="49203" x="4446588" y="3367088"/>
          <p14:tracePt t="49215" x="4446588" y="3384550"/>
          <p14:tracePt t="49234" x="4446588" y="3394075"/>
          <p14:tracePt t="49335" x="4456113" y="3357563"/>
          <p14:tracePt t="49346" x="4500563" y="3295650"/>
          <p14:tracePt t="49356" x="4527550" y="3241675"/>
          <p14:tracePt t="49366" x="4545013" y="3214688"/>
          <p14:tracePt t="49378" x="4562475" y="3205163"/>
          <p14:tracePt t="49396" x="4598988" y="3205163"/>
          <p14:tracePt t="49412" x="4633913" y="3205163"/>
          <p14:tracePt t="49428" x="4714875" y="3303588"/>
          <p14:tracePt t="49446" x="4751388" y="3367088"/>
          <p14:tracePt t="49462" x="4795838" y="3429000"/>
          <p14:tracePt t="49479" x="4803775" y="3438525"/>
          <p14:tracePt t="49683" x="4822825" y="3411538"/>
          <p14:tracePt t="49693" x="4830763" y="3384550"/>
          <p14:tracePt t="49704" x="4875213" y="3330575"/>
          <p14:tracePt t="49714" x="4919663" y="3268663"/>
          <p14:tracePt t="49728" x="4973638" y="3197225"/>
          <p14:tracePt t="49745" x="4991100" y="3170238"/>
          <p14:tracePt t="49779" x="5000625" y="3170238"/>
          <p14:tracePt t="49805" x="5027613" y="3179763"/>
          <p14:tracePt t="49816" x="5062538" y="3205163"/>
          <p14:tracePt t="49829" x="5126038" y="3241675"/>
          <p14:tracePt t="49846" x="5180013" y="3286125"/>
          <p14:tracePt t="49862" x="5232400" y="3303588"/>
          <p14:tracePt t="50194" x="5251450" y="3259138"/>
          <p14:tracePt t="50204" x="5268913" y="3197225"/>
          <p14:tracePt t="50214" x="5295900" y="3133725"/>
          <p14:tracePt t="50229" x="5303838" y="3027363"/>
          <p14:tracePt t="50246" x="5303838" y="2928938"/>
          <p14:tracePt t="50262" x="5303838" y="2911475"/>
          <p14:tracePt t="50279" x="5303838" y="2901950"/>
          <p14:tracePt t="50316" x="5303838" y="2911475"/>
          <p14:tracePt t="50357" x="5295900" y="2919413"/>
          <p14:tracePt t="50367" x="5286375" y="2928938"/>
          <p14:tracePt t="50379" x="5286375" y="2965450"/>
          <p14:tracePt t="50396" x="5268913" y="3027363"/>
          <p14:tracePt t="50412" x="5224463" y="3098800"/>
          <p14:tracePt t="50429" x="5180013" y="3214688"/>
          <p14:tracePt t="50446" x="5170488" y="3295650"/>
          <p14:tracePt t="50463" x="5160963" y="3517900"/>
          <p14:tracePt t="50479" x="5160963" y="3554413"/>
          <p14:tracePt t="50496" x="5197475" y="3625850"/>
          <p14:tracePt t="50512" x="5214938" y="3660775"/>
          <p14:tracePt t="50797" x="5268913" y="3581400"/>
          <p14:tracePt t="50807" x="5313363" y="3490913"/>
          <p14:tracePt t="50817" x="5357813" y="3348038"/>
          <p14:tracePt t="50829" x="5429250" y="3133725"/>
          <p14:tracePt t="50846" x="5456238" y="2928938"/>
          <p14:tracePt t="50849" x="5465763" y="2840038"/>
          <p14:tracePt t="50862" x="5473700" y="2776538"/>
          <p14:tracePt t="50879" x="5473700" y="2714625"/>
          <p14:tracePt t="50896" x="5473700" y="2705100"/>
          <p14:tracePt t="50929" x="5483225" y="2705100"/>
          <p14:tracePt t="50990" x="5483225" y="2714625"/>
          <p14:tracePt t="51001" x="5483225" y="2732088"/>
          <p14:tracePt t="51012" x="5473700" y="2751138"/>
          <p14:tracePt t="51029" x="5465763" y="2768600"/>
          <p14:tracePt t="51046" x="5456238" y="2803525"/>
          <p14:tracePt t="51062" x="5456238" y="2847975"/>
          <p14:tracePt t="51079" x="5456238" y="2884488"/>
          <p14:tracePt t="51096" x="5456238" y="2911475"/>
          <p14:tracePt t="51113" x="5456238" y="2919413"/>
          <p14:tracePt t="51368" x="5429250" y="2938463"/>
          <p14:tracePt t="51379" x="5384800" y="2973388"/>
          <p14:tracePt t="51388" x="5330825" y="3036888"/>
          <p14:tracePt t="51399" x="5295900" y="3133725"/>
          <p14:tracePt t="51412" x="5268913" y="3187700"/>
          <p14:tracePt t="51429" x="5268913" y="3241675"/>
          <p14:tracePt t="51446" x="5276850" y="3268663"/>
          <p14:tracePt t="51462" x="5348288" y="3276600"/>
          <p14:tracePt t="51674" x="5367338" y="3295650"/>
          <p14:tracePt t="51685" x="5384800" y="3303588"/>
          <p14:tracePt t="51696" x="5411788" y="3330575"/>
          <p14:tracePt t="51712" x="5456238" y="3394075"/>
          <p14:tracePt t="51729" x="5483225" y="3438525"/>
          <p14:tracePt t="51746" x="5491163" y="3465513"/>
          <p14:tracePt t="51762" x="5491163" y="3473450"/>
          <p14:tracePt t="51838" x="5510213" y="3473450"/>
          <p14:tracePt t="51848" x="5554663" y="3446463"/>
          <p14:tracePt t="51859" x="5616575" y="3367088"/>
          <p14:tracePt t="51869" x="5680075" y="3268663"/>
          <p14:tracePt t="51880" x="5724525" y="3214688"/>
          <p14:tracePt t="51896" x="5741988" y="3197225"/>
          <p14:tracePt t="51981" x="5741988" y="3205163"/>
          <p14:tracePt t="51991" x="5751513" y="3224213"/>
          <p14:tracePt t="52001" x="5759450" y="3241675"/>
          <p14:tracePt t="52013" x="5795963" y="3295650"/>
          <p14:tracePt t="52030" x="5813425" y="3322638"/>
          <p14:tracePt t="52046" x="5867400" y="3357563"/>
          <p14:tracePt t="52063" x="5894388" y="3367088"/>
          <p14:tracePt t="52134" x="5911850" y="3348038"/>
          <p14:tracePt t="52369" x="5929313" y="3348038"/>
          <p14:tracePt t="52380" x="5973763" y="3340100"/>
          <p14:tracePt t="52389" x="6062663" y="3295650"/>
          <p14:tracePt t="52400" x="6188075" y="3259138"/>
          <p14:tracePt t="52412" x="6313488" y="3214688"/>
          <p14:tracePt t="52430" x="6375400" y="3197225"/>
          <p14:tracePt t="52446" x="6419850" y="3187700"/>
          <p14:tracePt t="52463" x="6465888" y="3187700"/>
          <p14:tracePt t="52479" x="6465888" y="3197225"/>
          <p14:tracePt t="52496" x="6465888" y="3232150"/>
          <p14:tracePt t="52513" x="6419850" y="3357563"/>
          <p14:tracePt t="52529" x="6394450" y="3394075"/>
          <p14:tracePt t="52546" x="6375400" y="3429000"/>
          <p14:tracePt t="52564" x="6323013" y="3419475"/>
          <p14:tracePt t="52579" x="6286500" y="3402013"/>
          <p14:tracePt t="52596" x="6153150" y="3303588"/>
          <p14:tracePt t="52614" x="6072188" y="3268663"/>
          <p14:tracePt t="52629" x="6062663" y="3259138"/>
          <p14:tracePt t="52646" x="6062663" y="3251200"/>
          <p14:tracePt t="52663" x="6062663" y="3241675"/>
          <p14:tracePt t="52680" x="6062663" y="3179763"/>
          <p14:tracePt t="52697" x="6072188" y="3089275"/>
          <p14:tracePt t="52713" x="6081713" y="3089275"/>
          <p14:tracePt t="52729" x="6089650" y="3089275"/>
          <p14:tracePt t="52983" x="6018213" y="3089275"/>
          <p14:tracePt t="52992" x="5929313" y="3108325"/>
          <p14:tracePt t="53002" x="5822950" y="3133725"/>
          <p14:tracePt t="53014" x="5697538" y="3170238"/>
          <p14:tracePt t="53029" x="5446713" y="3259138"/>
          <p14:tracePt t="53047" x="5126038" y="3438525"/>
          <p14:tracePt t="53064" x="4938713" y="3500438"/>
          <p14:tracePt t="53079" x="4911725" y="3500438"/>
          <p14:tracePt t="53096" x="4911725" y="3509963"/>
          <p14:tracePt t="53129" x="4919663" y="3509963"/>
          <p14:tracePt t="53401" x="4956175" y="3517900"/>
          <p14:tracePt t="53411" x="5018088" y="3536950"/>
          <p14:tracePt t="53421" x="5099050" y="3554413"/>
          <p14:tracePt t="53432" x="5170488" y="3562350"/>
          <p14:tracePt t="53447" x="5214938" y="3571875"/>
          <p14:tracePt t="53463" x="5330825" y="3571875"/>
          <p14:tracePt t="53480" x="5411788" y="3571875"/>
          <p14:tracePt t="53497" x="5589588" y="3571875"/>
          <p14:tracePt t="53513" x="5724525" y="3571875"/>
          <p14:tracePt t="53530" x="5768975" y="3571875"/>
          <p14:tracePt t="53546" x="5786438" y="3571875"/>
          <p14:tracePt t="53574" x="5759450" y="3571875"/>
          <p14:tracePt t="53585" x="5697538" y="3571875"/>
          <p14:tracePt t="53597" x="5626100" y="3581400"/>
          <p14:tracePt t="53613" x="5518150" y="3581400"/>
          <p14:tracePt t="53630" x="5251450" y="3608388"/>
          <p14:tracePt t="53646" x="4938713" y="3643313"/>
          <p14:tracePt t="53663" x="4741863" y="3679825"/>
          <p14:tracePt t="53680" x="4510088" y="3759200"/>
          <p14:tracePt t="53697" x="4313238" y="3813175"/>
          <p14:tracePt t="53713" x="4268788" y="3848100"/>
          <p14:tracePt t="53729" x="4259263" y="3848100"/>
          <p14:tracePt t="53768" x="4295775" y="3840163"/>
          <p14:tracePt t="53780" x="4384675" y="3803650"/>
          <p14:tracePt t="53796" x="4527550" y="3759200"/>
          <p14:tracePt t="53813" x="4786313" y="3643313"/>
          <p14:tracePt t="54054" x="4813300" y="3633788"/>
          <p14:tracePt t="54065" x="4857750" y="3633788"/>
          <p14:tracePt t="54075" x="4956175" y="3633788"/>
          <p14:tracePt t="54085" x="5108575" y="3643313"/>
          <p14:tracePt t="54097" x="5232400" y="3643313"/>
          <p14:tracePt t="54113" x="5473700" y="3660775"/>
          <p14:tracePt t="54130" x="5848350" y="3670300"/>
          <p14:tracePt t="54147" x="6072188" y="3670300"/>
          <p14:tracePt t="54163" x="6153150" y="3670300"/>
          <p14:tracePt t="54180" x="6224588" y="3670300"/>
          <p14:tracePt t="54198" x="6242050" y="3670300"/>
          <p14:tracePt t="54340" x="6242050" y="3652838"/>
          <p14:tracePt t="54350" x="6251575" y="3643313"/>
          <p14:tracePt t="54361" x="6269038" y="3625850"/>
          <p14:tracePt t="54371" x="6286500" y="3608388"/>
          <p14:tracePt t="54382" x="6303963" y="3581400"/>
          <p14:tracePt t="54396" x="6323013" y="3562350"/>
          <p14:tracePt t="54413" x="6348413" y="3527425"/>
          <p14:tracePt t="54430" x="6357938" y="3517900"/>
          <p14:tracePt t="54447" x="6367463" y="3500438"/>
          <p14:tracePt t="54463" x="6375400" y="3429000"/>
          <p14:tracePt t="54480" x="6375400" y="3394075"/>
          <p14:tracePt t="54497" x="6375400" y="3330575"/>
          <p14:tracePt t="54515" x="6375400" y="3286125"/>
          <p14:tracePt t="54530" x="6375400" y="3276600"/>
          <p14:tracePt t="54547" x="6375400" y="3268663"/>
          <p14:tracePt t="54565" x="6276975" y="3071813"/>
          <p14:tracePt t="54579" x="6269038" y="3071813"/>
          <p14:tracePt t="54597" x="6197600" y="2894013"/>
          <p14:tracePt t="54615" x="6161088" y="2840038"/>
          <p14:tracePt t="54630" x="6153150" y="2840038"/>
          <p14:tracePt t="54852" x="5973763" y="2847975"/>
          <p14:tracePt t="54861" x="5857875" y="2857500"/>
          <p14:tracePt t="54871" x="5653088" y="2894013"/>
          <p14:tracePt t="54883" x="5429250" y="2965450"/>
          <p14:tracePt t="54897" x="5170488" y="3098800"/>
          <p14:tracePt t="54913" x="4759325" y="3295650"/>
          <p14:tracePt t="54931" x="4697413" y="3330575"/>
          <p14:tracePt t="56241" x="4473575" y="3402013"/>
          <p14:tracePt t="56250" x="4367213" y="3419475"/>
          <p14:tracePt t="56260" x="4232275" y="3419475"/>
          <p14:tracePt t="56270" x="4089400" y="3419475"/>
          <p14:tracePt t="56282" x="3919538" y="3419475"/>
          <p14:tracePt t="56297" x="3813175" y="3419475"/>
          <p14:tracePt t="56314" x="3705225" y="3367088"/>
          <p14:tracePt t="56331" x="3705225" y="3357563"/>
          <p14:tracePt t="56347" x="3705225" y="3348038"/>
          <p14:tracePt t="56363" x="3776663" y="3259138"/>
          <p14:tracePt t="56380" x="3875088" y="3197225"/>
          <p14:tracePt t="56397" x="4224338" y="3116263"/>
          <p14:tracePt t="56414" x="4572000" y="3116263"/>
          <p14:tracePt t="56430" x="4813300" y="3116263"/>
          <p14:tracePt t="56447" x="5089525" y="3143250"/>
          <p14:tracePt t="56465" x="5367338" y="3152775"/>
          <p14:tracePt t="56480" x="5473700" y="3152775"/>
          <p14:tracePt t="56497" x="5680075" y="3152775"/>
          <p14:tracePt t="56515" x="5840413" y="3152775"/>
          <p14:tracePt t="56531" x="5929313" y="3152775"/>
          <p14:tracePt t="56548" x="6027738" y="3143250"/>
          <p14:tracePt t="56564" x="6089650" y="3116263"/>
          <p14:tracePt t="56782" x="6045200" y="3133725"/>
          <p14:tracePt t="56791" x="5973763" y="3197225"/>
          <p14:tracePt t="56801" x="5840413" y="3268663"/>
          <p14:tracePt t="56814" x="5715000" y="3348038"/>
          <p14:tracePt t="56832" x="5500688" y="3608388"/>
          <p14:tracePt t="56847" x="5411788" y="3687763"/>
          <p14:tracePt t="56864" x="5276850" y="3946525"/>
          <p14:tracePt t="58665" x="5072063" y="3983038"/>
          <p14:tracePt t="58683" x="4946650" y="4062413"/>
          <p14:tracePt t="58700" x="4608513" y="4330700"/>
          <p14:tracePt t="58716" x="4510088" y="4402138"/>
          <p14:tracePt t="58732" x="4286250" y="4518025"/>
          <p14:tracePt t="58748" x="4152900" y="4581525"/>
          <p14:tracePt t="58764" x="3938588" y="4660900"/>
          <p14:tracePt t="58783" x="3724275" y="4670425"/>
          <p14:tracePt t="58798" x="3643313" y="4652963"/>
          <p14:tracePt t="58815" x="3571875" y="4562475"/>
          <p14:tracePt t="59038" x="3670300" y="4527550"/>
          <p14:tracePt t="59048" x="3840163" y="4348163"/>
          <p14:tracePt t="59058" x="4081463" y="4197350"/>
          <p14:tracePt t="59068" x="4303713" y="4017963"/>
          <p14:tracePt t="59081" x="4545013" y="3848100"/>
          <p14:tracePt t="59099" x="4902200" y="3517900"/>
          <p14:tracePt t="59114" x="5330825" y="3054350"/>
          <p14:tracePt t="59131" x="5411788" y="2982913"/>
          <p14:tracePt t="59165" x="5348288" y="2973388"/>
          <p14:tracePt t="59181" x="5143500" y="2973388"/>
          <p14:tracePt t="59198" x="5018088" y="2973388"/>
          <p14:tracePt t="59215" x="4830763" y="2973388"/>
          <p14:tracePt t="59232" x="4705350" y="2973388"/>
          <p14:tracePt t="59248" x="4660900" y="2973388"/>
          <p14:tracePt t="59264" x="4545013" y="3000375"/>
          <p14:tracePt t="59281" x="4483100" y="3062288"/>
          <p14:tracePt t="59579" x="4491038" y="3062288"/>
          <p14:tracePt t="59590" x="4510088" y="3062288"/>
          <p14:tracePt t="59600" x="4518025" y="3062288"/>
          <p14:tracePt t="59614" x="4518025" y="3071813"/>
          <p14:tracePt t="59641" x="4518025" y="3089275"/>
          <p14:tracePt t="59652" x="4518025" y="3125788"/>
          <p14:tracePt t="59665" x="4527550" y="3160713"/>
          <p14:tracePt t="59682" x="4545013" y="3224213"/>
          <p14:tracePt t="59698" x="4554538" y="3259138"/>
          <p14:tracePt t="59714" x="4572000" y="3330575"/>
          <p14:tracePt t="59732" x="4581525" y="3348038"/>
          <p14:tracePt t="60008" x="4572000" y="3357563"/>
          <p14:tracePt t="60018" x="4554538" y="3375025"/>
          <p14:tracePt t="60028" x="4527550" y="3402013"/>
          <p14:tracePt t="60039" x="4500563" y="3446463"/>
          <p14:tracePt t="60051" x="4483100" y="3490913"/>
          <p14:tracePt t="60065" x="4465638" y="3527425"/>
          <p14:tracePt t="60082" x="4456113" y="3581400"/>
          <p14:tracePt t="60437" x="4456113" y="3571875"/>
          <p14:tracePt t="60450" x="4491038" y="3473450"/>
          <p14:tracePt t="60460" x="4537075" y="3375025"/>
          <p14:tracePt t="60468" x="4562475" y="3303588"/>
          <p14:tracePt t="60482" x="4572000" y="3251200"/>
          <p14:tracePt t="60499" x="4589463" y="3179763"/>
          <p14:tracePt t="60743" x="4589463" y="3197225"/>
          <p14:tracePt t="60754" x="4589463" y="3205163"/>
          <p14:tracePt t="60765" x="4589463" y="3214688"/>
          <p14:tracePt t="60781" x="4589463" y="3232150"/>
          <p14:tracePt t="60799" x="4589463" y="3313113"/>
          <p14:tracePt t="60815" x="4589463" y="3394075"/>
          <p14:tracePt t="60832" x="4589463" y="3411538"/>
          <p14:tracePt t="60849" x="4598988" y="3411538"/>
          <p14:tracePt t="60876" x="4598988" y="3419475"/>
          <p14:tracePt t="60958" x="4616450" y="3402013"/>
          <p14:tracePt t="60969" x="4643438" y="3303588"/>
          <p14:tracePt t="60978" x="4687888" y="3224213"/>
          <p14:tracePt t="60988" x="4751388" y="3143250"/>
          <p14:tracePt t="61000" x="4822825" y="3044825"/>
          <p14:tracePt t="61015" x="4884738" y="2965450"/>
          <p14:tracePt t="61031" x="4965700" y="2786063"/>
          <p14:tracePt t="61049" x="4973638" y="2714625"/>
          <p14:tracePt t="61065" x="4983163" y="2679700"/>
          <p14:tracePt t="61213" x="4983163" y="2687638"/>
          <p14:tracePt t="61224" x="4973638" y="2697163"/>
          <p14:tracePt t="61234" x="4946650" y="2741613"/>
          <p14:tracePt t="61249" x="4911725" y="2795588"/>
          <p14:tracePt t="61265" x="4822825" y="2919413"/>
          <p14:tracePt t="61282" x="4795838" y="2990850"/>
          <p14:tracePt t="61298" x="4679950" y="3214688"/>
          <p14:tracePt t="61316" x="4589463" y="3394075"/>
          <p14:tracePt t="61332" x="4527550" y="3446463"/>
          <p14:tracePt t="61349" x="4465638" y="3527425"/>
          <p14:tracePt t="61366" x="4446588" y="3544888"/>
          <p14:tracePt t="61520" x="4446588" y="3517900"/>
          <p14:tracePt t="61530" x="4446588" y="3446463"/>
          <p14:tracePt t="61540" x="4456113" y="3384550"/>
          <p14:tracePt t="61551" x="4473575" y="3143250"/>
          <p14:tracePt t="61565" x="4491038" y="3098800"/>
          <p14:tracePt t="61582" x="4545013" y="2946400"/>
          <p14:tracePt t="61910" x="4500563" y="3009900"/>
          <p14:tracePt t="61918" x="4411663" y="3205163"/>
          <p14:tracePt t="61932" x="4330700" y="3330575"/>
          <p14:tracePt t="61949" x="4170363" y="3919538"/>
          <p14:tracePt t="61966" x="4125913" y="4089400"/>
          <p14:tracePt t="61982" x="4089400" y="4340225"/>
          <p14:tracePt t="62000" x="4081463" y="4581525"/>
          <p14:tracePt t="62016" x="4081463" y="4643438"/>
          <p14:tracePt t="62032" x="4081463" y="4759325"/>
          <p14:tracePt t="62277" x="4000500" y="4786313"/>
          <p14:tracePt t="62287" x="3983038" y="4830763"/>
          <p14:tracePt t="62299" x="3965575" y="4857750"/>
          <p14:tracePt t="62316" x="3946525" y="4875213"/>
          <p14:tracePt t="62332" x="3946525" y="4894263"/>
          <p14:tracePt t="62349" x="3956050" y="4946650"/>
          <p14:tracePt t="62366" x="4017963" y="4991100"/>
          <p14:tracePt t="62382" x="4098925" y="5045075"/>
          <p14:tracePt t="62643" x="4116388" y="4983163"/>
          <p14:tracePt t="62653" x="4133850" y="4919663"/>
          <p14:tracePt t="62665" x="4170363" y="4714875"/>
          <p14:tracePt t="62683" x="4197350" y="4616450"/>
          <p14:tracePt t="62699" x="4276725" y="4313238"/>
          <p14:tracePt t="62716" x="4286250" y="4116388"/>
          <p14:tracePt t="62732" x="4286250" y="4098925"/>
          <p14:tracePt t="62749" x="4286250" y="4089400"/>
          <p14:tracePt t="62796" x="4286250" y="4116388"/>
          <p14:tracePt t="63041" x="4259263" y="4152900"/>
          <p14:tracePt t="63052" x="4214813" y="4214813"/>
          <p14:tracePt t="63062" x="4143375" y="4330700"/>
          <p14:tracePt t="63072" x="4062413" y="4491038"/>
          <p14:tracePt t="63083" x="3990975" y="4759325"/>
          <p14:tracePt t="63099" x="3956050" y="4857750"/>
          <p14:tracePt t="63116" x="3919538" y="5018088"/>
          <p14:tracePt t="63134" x="3911600" y="5126038"/>
          <p14:tracePt t="63368" x="3956050" y="5108575"/>
          <p14:tracePt t="63379" x="3990975" y="5081588"/>
          <p14:tracePt t="63389" x="4062413" y="5010150"/>
          <p14:tracePt t="63400" x="4133850" y="4795838"/>
          <p14:tracePt t="63416" x="4214813" y="4670425"/>
          <p14:tracePt t="63432" x="4276725" y="4473575"/>
          <p14:tracePt t="63449" x="4276725" y="4402138"/>
          <p14:tracePt t="63466" x="4268788" y="4303713"/>
          <p14:tracePt t="63483" x="4259263" y="4295775"/>
          <p14:tracePt t="63654" x="4251325" y="4295775"/>
          <p14:tracePt t="63695" x="4241800" y="4313238"/>
          <p14:tracePt t="63705" x="4241800" y="4322763"/>
          <p14:tracePt t="63717" x="4232275" y="4340225"/>
          <p14:tracePt t="63732" x="4224338" y="4348163"/>
          <p14:tracePt t="63749" x="4214813" y="4375150"/>
          <p14:tracePt t="63766" x="4205288" y="4375150"/>
          <p14:tracePt t="63783" x="4205288" y="4384675"/>
          <p14:tracePt t="63815" x="4205288" y="4402138"/>
          <p14:tracePt t="63833" x="4197350" y="4419600"/>
          <p14:tracePt t="63849" x="4179888" y="4500563"/>
          <p14:tracePt t="63866" x="4160838" y="4518025"/>
          <p14:tracePt t="63883" x="4160838" y="4545013"/>
          <p14:tracePt t="63899" x="4160838" y="4562475"/>
          <p14:tracePt t="64011" x="4143375" y="4581525"/>
          <p14:tracePt t="64022" x="4143375" y="4589463"/>
          <p14:tracePt t="64033" x="4143375" y="4598988"/>
          <p14:tracePt t="64063" x="4133850" y="4598988"/>
          <p14:tracePt t="64114" x="4133850" y="4608513"/>
          <p14:tracePt t="64246" x="4152900" y="4608513"/>
          <p14:tracePt t="64257" x="4179888" y="4608513"/>
          <p14:tracePt t="64268" x="4205288" y="4608513"/>
          <p14:tracePt t="64282" x="4232275" y="4608513"/>
          <p14:tracePt t="64299" x="4286250" y="4608513"/>
          <p14:tracePt t="64316" x="4313238" y="4608513"/>
          <p14:tracePt t="64481" x="4303713" y="4608513"/>
          <p14:tracePt t="64502" x="4295775" y="4608513"/>
          <p14:tracePt t="64512" x="4286250" y="4616450"/>
          <p14:tracePt t="64523" x="4251325" y="4633913"/>
          <p14:tracePt t="64534" x="4224338" y="4679950"/>
          <p14:tracePt t="64549" x="4187825" y="4714875"/>
          <p14:tracePt t="64566" x="4044950" y="4803775"/>
          <p14:tracePt t="64583" x="3973513" y="4857750"/>
          <p14:tracePt t="64624" x="3983038" y="4857750"/>
          <p14:tracePt t="64634" x="3990975" y="4894263"/>
          <p14:tracePt t="64890" x="4116388" y="4875213"/>
          <p14:tracePt t="64901" x="4268788" y="4857750"/>
          <p14:tracePt t="64911" x="4384675" y="4830763"/>
          <p14:tracePt t="64921" x="4465638" y="4786313"/>
          <p14:tracePt t="64933" x="4510088" y="4786313"/>
          <p14:tracePt t="64950" x="4527550" y="4786313"/>
          <p14:tracePt t="64966" x="4545013" y="4786313"/>
          <p14:tracePt t="64982" x="4608513" y="4759325"/>
          <p14:tracePt t="65186" x="4660900" y="4759325"/>
          <p14:tracePt t="65197" x="4705350" y="4768850"/>
          <p14:tracePt t="65207" x="4714875" y="4768850"/>
          <p14:tracePt t="65218" x="4714875" y="4776788"/>
          <p14:tracePt t="65237" x="4705350" y="4786313"/>
          <p14:tracePt t="65249" x="4660900" y="4803775"/>
          <p14:tracePt t="65268" x="4537075" y="4894263"/>
          <p14:tracePt t="65283" x="4491038" y="4938713"/>
          <p14:tracePt t="65300" x="4357688" y="5072063"/>
          <p14:tracePt t="65317" x="4322763" y="5099050"/>
          <p14:tracePt t="65333" x="4276725" y="5133975"/>
          <p14:tracePt t="65350" x="4268788" y="5153025"/>
          <p14:tracePt t="65352" x="4241800" y="5160963"/>
          <p14:tracePt t="65366" x="4241800" y="5170488"/>
          <p14:tracePt t="65383" x="4232275" y="5180013"/>
          <p14:tracePt t="65666" x="4259263" y="5180013"/>
          <p14:tracePt t="65677" x="4295775" y="5180013"/>
          <p14:tracePt t="65687" x="4348163" y="5180013"/>
          <p14:tracePt t="65700" x="4438650" y="5170488"/>
          <p14:tracePt t="65717" x="4581525" y="5153025"/>
          <p14:tracePt t="65733" x="4633913" y="5133975"/>
          <p14:tracePt t="65750" x="4751388" y="5108575"/>
          <p14:tracePt t="65768" x="4848225" y="5081588"/>
          <p14:tracePt t="65783" x="4911725" y="5062538"/>
          <p14:tracePt t="65800" x="5045075" y="5027613"/>
          <p14:tracePt t="65817" x="5116513" y="5018088"/>
          <p14:tracePt t="65833" x="5232400" y="5000625"/>
          <p14:tracePt t="65850" x="5259388" y="5000625"/>
          <p14:tracePt t="65890" x="5251450" y="5000625"/>
          <p14:tracePt t="66248" x="5286375" y="5000625"/>
          <p14:tracePt t="66258" x="5384800" y="5000625"/>
          <p14:tracePt t="66269" x="5518150" y="5000625"/>
          <p14:tracePt t="66283" x="5634038" y="5000625"/>
          <p14:tracePt t="66300" x="5884863" y="5045075"/>
          <p14:tracePt t="66317" x="5991225" y="5054600"/>
          <p14:tracePt t="66333" x="6116638" y="5054600"/>
          <p14:tracePt t="66350" x="6161088" y="5054600"/>
          <p14:tracePt t="66585" x="6161088" y="5045075"/>
          <p14:tracePt t="66596" x="6161088" y="5027613"/>
          <p14:tracePt t="66606" x="6161088" y="5000625"/>
          <p14:tracePt t="66617" x="6143625" y="4929188"/>
          <p14:tracePt t="66633" x="6126163" y="4840288"/>
          <p14:tracePt t="66650" x="6126163" y="4660900"/>
          <p14:tracePt t="66668" x="6126163" y="4108450"/>
          <p14:tracePt t="66683" x="6134100" y="3929063"/>
          <p14:tracePt t="66700" x="6170613" y="3625850"/>
          <p14:tracePt t="66718" x="6188075" y="3527425"/>
          <p14:tracePt t="66733" x="6205538" y="3509963"/>
          <p14:tracePt t="66965" x="6134100" y="3544888"/>
          <p14:tracePt t="66974" x="5938838" y="3544888"/>
          <p14:tracePt t="66984" x="5688013" y="3465513"/>
          <p14:tracePt t="66999" x="5286375" y="3214688"/>
          <p14:tracePt t="67017" x="4598988" y="2705100"/>
          <p14:tracePt t="67035" x="4259263" y="2465388"/>
          <p14:tracePt t="67050" x="4205288" y="2374900"/>
          <p14:tracePt t="67066" x="4187825" y="2276475"/>
          <p14:tracePt t="67352" x="4205288" y="2276475"/>
          <p14:tracePt t="67361" x="4232275" y="2276475"/>
          <p14:tracePt t="67371" x="4259263" y="2276475"/>
          <p14:tracePt t="67383" x="4286250" y="2276475"/>
          <p14:tracePt t="67400" x="4313238" y="2276475"/>
          <p14:tracePt t="67417" x="4394200" y="2251075"/>
          <p14:tracePt t="67433" x="4473575" y="2160588"/>
          <p14:tracePt t="67451" x="4510088" y="2116138"/>
          <p14:tracePt t="67467" x="4589463" y="2009775"/>
          <p14:tracePt t="67484" x="4633913" y="1946275"/>
          <p14:tracePt t="67500" x="4633913" y="1938338"/>
          <p14:tracePt t="67545" x="4608513" y="1901825"/>
          <p14:tracePt t="67555" x="4581525" y="1901825"/>
          <p14:tracePt t="67567" x="4527550" y="1874838"/>
          <p14:tracePt t="67583" x="4500563" y="1866900"/>
          <p14:tracePt t="67600" x="4429125" y="1847850"/>
          <p14:tracePt t="67617" x="4394200" y="1847850"/>
          <p14:tracePt t="67657" x="4384675" y="1847850"/>
          <p14:tracePt t="67669" x="4367213" y="1874838"/>
          <p14:tracePt t="67684" x="4340225" y="1938338"/>
          <p14:tracePt t="67700" x="4295775" y="2089150"/>
          <p14:tracePt t="67717" x="4268788" y="2205038"/>
          <p14:tracePt t="67733" x="4259263" y="2339975"/>
          <p14:tracePt t="67750" x="4259263" y="2366963"/>
          <p14:tracePt t="67767" x="4286250" y="2374900"/>
          <p14:tracePt t="67783" x="4394200" y="2384425"/>
          <p14:tracePt t="67801" x="4537075" y="2384425"/>
          <p14:tracePt t="67817" x="4608513" y="2374900"/>
          <p14:tracePt t="67833" x="4714875" y="2303463"/>
          <p14:tracePt t="67851" x="4759325" y="2224088"/>
          <p14:tracePt t="67853" x="4786313" y="2160588"/>
          <p14:tracePt t="67867" x="4803775" y="2089150"/>
          <p14:tracePt t="67883" x="4813300" y="1982788"/>
          <p14:tracePt t="67900" x="4813300" y="1955800"/>
          <p14:tracePt t="67916" x="4813300" y="1928813"/>
          <p14:tracePt t="67933" x="4795838" y="1911350"/>
          <p14:tracePt t="67950" x="4751388" y="1893888"/>
          <p14:tracePt t="67967" x="4581525" y="1884363"/>
          <p14:tracePt t="67985" x="4411663" y="1857375"/>
          <p14:tracePt t="68000" x="4340225" y="1847850"/>
          <p14:tracePt t="68017" x="4251325" y="1839913"/>
          <p14:tracePt t="68034" x="4214813" y="1839913"/>
          <p14:tracePt t="68050" x="4187825" y="1830388"/>
          <p14:tracePt t="68067" x="4179888" y="1839913"/>
          <p14:tracePt t="68083" x="4179888" y="1866900"/>
          <p14:tracePt t="68100" x="4197350" y="1928813"/>
          <p14:tracePt t="68117" x="4259263" y="2009775"/>
          <p14:tracePt t="68133" x="4313238" y="2044700"/>
          <p14:tracePt t="68150" x="4456113" y="2125663"/>
          <p14:tracePt t="68168" x="4527550" y="2125663"/>
          <p14:tracePt t="68184" x="4572000" y="2108200"/>
          <p14:tracePt t="68200" x="4616450" y="2062163"/>
          <p14:tracePt t="68434" x="4616450" y="2081213"/>
          <p14:tracePt t="68444" x="4598988" y="2098675"/>
          <p14:tracePt t="68454" x="4598988" y="2133600"/>
          <p14:tracePt t="68467" x="4598988" y="2179638"/>
          <p14:tracePt t="68485" x="4633913" y="2268538"/>
          <p14:tracePt t="68500" x="4670425" y="2286000"/>
          <p14:tracePt t="68517" x="4732338" y="2312988"/>
          <p14:tracePt t="68534" x="4759325" y="2312988"/>
          <p14:tracePt t="68550" x="4795838" y="2312988"/>
          <p14:tracePt t="68568" x="4822825" y="2312988"/>
          <p14:tracePt t="68584" x="4840288" y="2312988"/>
          <p14:tracePt t="68601" x="4867275" y="2295525"/>
          <p14:tracePt t="68618" x="4911725" y="2259013"/>
          <p14:tracePt t="68634" x="4946650" y="2214563"/>
          <p14:tracePt t="68651" x="5000625" y="2152650"/>
          <p14:tracePt t="68669" x="5037138" y="2089150"/>
          <p14:tracePt t="68684" x="5054600" y="2054225"/>
          <p14:tracePt t="68700" x="5062538" y="1938338"/>
          <p14:tracePt t="68717" x="5062538" y="1812925"/>
          <p14:tracePt t="68734" x="4956175" y="1482725"/>
          <p14:tracePt t="68751" x="4670425" y="1347788"/>
          <p14:tracePt t="68767" x="4633913" y="1347788"/>
          <p14:tracePt t="68783" x="4438650" y="1374775"/>
          <p14:tracePt t="68801" x="4322763" y="1419225"/>
          <p14:tracePt t="68817" x="4268788" y="1455738"/>
          <p14:tracePt t="68834" x="4187825" y="1527175"/>
          <p14:tracePt t="68850" x="4170363" y="1562100"/>
          <p14:tracePt t="68854" x="4152900" y="1625600"/>
          <p14:tracePt t="68867" x="4143375" y="1652588"/>
          <p14:tracePt t="68884" x="4143375" y="1785938"/>
          <p14:tracePt t="68901" x="4143375" y="1812925"/>
          <p14:tracePt t="68917" x="4224338" y="1919288"/>
          <p14:tracePt t="68934" x="4286250" y="1973263"/>
          <p14:tracePt t="69333" x="4313238" y="1990725"/>
          <p14:tracePt t="69342" x="4357688" y="2000250"/>
          <p14:tracePt t="69353" x="4384675" y="2017713"/>
          <p14:tracePt t="69367" x="4411663" y="2017713"/>
          <p14:tracePt t="69384" x="4429125" y="2017713"/>
          <p14:tracePt t="69455" x="4429125" y="2009775"/>
          <p14:tracePt t="69465" x="4446588" y="1919288"/>
          <p14:tracePt t="69476" x="4456113" y="1866900"/>
          <p14:tracePt t="69495" x="4456113" y="1839913"/>
          <p14:tracePt t="69506" x="4438650" y="1803400"/>
          <p14:tracePt t="69517" x="4429125" y="1803400"/>
          <p14:tracePt t="69533" x="4394200" y="1803400"/>
          <p14:tracePt t="69551" x="4295775" y="1803400"/>
          <p14:tracePt t="69567" x="4197350" y="1822450"/>
          <p14:tracePt t="69583" x="4170363" y="1839913"/>
          <p14:tracePt t="69600" x="4143375" y="1857375"/>
          <p14:tracePt t="69618" x="4108450" y="1901825"/>
          <p14:tracePt t="69634" x="4081463" y="1955800"/>
          <p14:tracePt t="69650" x="4071938" y="2009775"/>
          <p14:tracePt t="69669" x="4071938" y="2062163"/>
          <p14:tracePt t="69955" x="4098925" y="2081213"/>
          <p14:tracePt t="69965" x="4143375" y="2089150"/>
          <p14:tracePt t="69976" x="4232275" y="2108200"/>
          <p14:tracePt t="69986" x="4313238" y="2108200"/>
          <p14:tracePt t="70001" x="4384675" y="2108200"/>
          <p14:tracePt t="70017" x="4483100" y="2054225"/>
          <p14:tracePt t="70034" x="4518025" y="2009775"/>
          <p14:tracePt t="70051" x="4572000" y="1946275"/>
          <p14:tracePt t="70068" x="4616450" y="1830388"/>
          <p14:tracePt t="70084" x="4643438" y="1758950"/>
          <p14:tracePt t="70100" x="4714875" y="1536700"/>
          <p14:tracePt t="70118" x="4741863" y="1482725"/>
          <p14:tracePt t="70134" x="4751388" y="1428750"/>
          <p14:tracePt t="70151" x="4732338" y="1411288"/>
          <p14:tracePt t="70167" x="4705350" y="1411288"/>
          <p14:tracePt t="70184" x="4616450" y="1401763"/>
          <p14:tracePt t="70201" x="4465638" y="1401763"/>
          <p14:tracePt t="70218" x="4367213" y="1401763"/>
          <p14:tracePt t="70234" x="4205288" y="1446213"/>
          <p14:tracePt t="70251" x="4160838" y="1473200"/>
          <p14:tracePt t="70268" x="4116388" y="1500188"/>
          <p14:tracePt t="70284" x="4098925" y="1562100"/>
          <p14:tracePt t="70301" x="4071938" y="1660525"/>
          <p14:tracePt t="70317" x="4071938" y="1741488"/>
          <p14:tracePt t="70334" x="4098925" y="1822450"/>
          <p14:tracePt t="70351" x="4152900" y="1874838"/>
          <p14:tracePt t="70353" x="4241800" y="1919288"/>
          <p14:tracePt t="70367" x="4384675" y="1973263"/>
          <p14:tracePt t="70385" x="4705350" y="2054225"/>
          <p14:tracePt t="70401" x="4822825" y="2054225"/>
          <p14:tracePt t="70417" x="5099050" y="1938338"/>
          <p14:tracePt t="70772" x="5045075" y="1938338"/>
          <p14:tracePt t="70782" x="4973638" y="1938338"/>
          <p14:tracePt t="70792" x="4867275" y="1938338"/>
          <p14:tracePt t="70803" x="4751388" y="1938338"/>
          <p14:tracePt t="70818" x="4670425" y="1938338"/>
          <p14:tracePt t="70834" x="4438650" y="1874838"/>
          <p14:tracePt t="70851" x="4313238" y="1741488"/>
          <p14:tracePt t="70855" x="4241800" y="1687513"/>
          <p14:tracePt t="70868" x="4214813" y="1643063"/>
          <p14:tracePt t="70885" x="4197350" y="1608138"/>
          <p14:tracePt t="70901" x="4197350" y="1562100"/>
          <p14:tracePt t="70917" x="4232275" y="1446213"/>
          <p14:tracePt t="71160" x="4259263" y="1473200"/>
          <p14:tracePt t="71170" x="4303713" y="1490663"/>
          <p14:tracePt t="71181" x="4357688" y="1517650"/>
          <p14:tracePt t="71191" x="4402138" y="1536700"/>
          <p14:tracePt t="71203" x="4456113" y="1544638"/>
          <p14:tracePt t="71218" x="4491038" y="1544638"/>
          <p14:tracePt t="71235" x="4527550" y="1544638"/>
          <p14:tracePt t="71252" x="4545013" y="1544638"/>
          <p14:tracePt t="71268" x="4572000" y="1490663"/>
          <p14:tracePt t="71284" x="4581525" y="1428750"/>
          <p14:tracePt t="71318" x="4500563" y="1393825"/>
          <p14:tracePt t="71334" x="4394200" y="1374775"/>
          <p14:tracePt t="71351" x="4384675" y="1374775"/>
          <p14:tracePt t="71368" x="4348163" y="1393825"/>
          <p14:tracePt t="71386" x="4303713" y="1500188"/>
          <p14:tracePt t="71401" x="4276725" y="1554163"/>
          <p14:tracePt t="71418" x="4251325" y="1660525"/>
          <p14:tracePt t="71435" x="4251325" y="1751013"/>
          <p14:tracePt t="71451" x="4268788" y="1928813"/>
          <p14:tracePt t="71468" x="4330700" y="2054225"/>
          <p14:tracePt t="71484" x="4384675" y="2089150"/>
          <p14:tracePt t="71501" x="4527550" y="2187575"/>
          <p14:tracePt t="71518" x="4616450" y="2251075"/>
          <p14:tracePt t="71752" x="4608513" y="2251075"/>
          <p14:tracePt t="71763" x="4589463" y="2268538"/>
          <p14:tracePt t="71773" x="4554538" y="2303463"/>
          <p14:tracePt t="71785" x="4545013" y="2339975"/>
          <p14:tracePt t="71801" x="4527550" y="2357438"/>
          <p14:tracePt t="71818" x="4518025" y="2384425"/>
          <p14:tracePt t="71835" x="4518025" y="2401888"/>
          <p14:tracePt t="71851" x="4527550" y="2411413"/>
          <p14:tracePt t="71855" x="4562475" y="2428875"/>
          <p14:tracePt t="71868" x="4616450" y="2438400"/>
          <p14:tracePt t="71885" x="4697413" y="24384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performance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Performing derivation by </a:t>
            </a:r>
            <a:r>
              <a:rPr lang="en-US" i="1" dirty="0" smtClean="0"/>
              <a:t>t</a:t>
            </a:r>
            <a:r>
              <a:rPr lang="en-US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Finding maximum performance: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25170" y="1608233"/>
                <a:ext cx="361874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𝐼𝑃𝑆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70" y="1608233"/>
                <a:ext cx="3618748" cy="6223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74263" y="2778885"/>
                <a:ext cx="5212453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𝑊𝐿</m:t>
                          </m:r>
                        </m:e>
                      </m:rad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263" y="2778885"/>
                <a:ext cx="5212453" cy="5558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6490" y="3883045"/>
                <a:ext cx="5719899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𝐼𝑃𝑆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</m:rad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490" y="3883045"/>
                <a:ext cx="5719899" cy="6770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54751" y="5033118"/>
                <a:ext cx="2828147" cy="871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𝐼𝑃𝑆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den>
                                      </m:f>
                                    </m:e>
                                  </m:ra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751" y="5033118"/>
                <a:ext cx="2828147" cy="871585"/>
              </a:xfrm>
              <a:prstGeom prst="rect">
                <a:avLst/>
              </a:prstGeom>
              <a:blipFill rotWithShape="0">
                <a:blip r:embed="rId8"/>
                <a:stretch>
                  <a:fillRect l="-7991" t="-185315" r="-20950" b="-253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0068495"/>
      </p:ext>
    </p:extLst>
  </p:cSld>
  <p:clrMapOvr>
    <a:masterClrMapping/>
  </p:clrMapOvr>
  <p:transition advTm="1492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5" grpId="0"/>
      <p:bldP spid="7" grpId="0"/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5128" x="4152900" y="2679700"/>
          <p14:tracePt t="5138" x="3956050" y="2741613"/>
          <p14:tracePt t="5150" x="3741738" y="2795588"/>
          <p14:tracePt t="5167" x="3554413" y="2874963"/>
          <p14:tracePt t="5184" x="3044825" y="3036888"/>
          <p14:tracePt t="5200" x="2473325" y="3133725"/>
          <p14:tracePt t="5217" x="2251075" y="3152775"/>
          <p14:tracePt t="5234" x="1928813" y="3036888"/>
          <p14:tracePt t="5251" x="1697038" y="2714625"/>
          <p14:tracePt t="5267" x="1679575" y="2295525"/>
          <p14:tracePt t="5283" x="1704975" y="1982788"/>
          <p14:tracePt t="5302" x="1884363" y="1598613"/>
          <p14:tracePt t="5317" x="1955800" y="1544638"/>
          <p14:tracePt t="5537" x="2089150" y="1527175"/>
          <p14:tracePt t="5547" x="2268538" y="1517650"/>
          <p14:tracePt t="5557" x="2517775" y="1490663"/>
          <p14:tracePt t="5569" x="2840038" y="1490663"/>
          <p14:tracePt t="5584" x="3133725" y="1473200"/>
          <p14:tracePt t="5600" x="3571875" y="1473200"/>
          <p14:tracePt t="5619" x="3857625" y="1482725"/>
          <p14:tracePt t="5634" x="3965575" y="1490663"/>
          <p14:tracePt t="5957" x="3884613" y="1527175"/>
          <p14:tracePt t="5966" x="3822700" y="1536700"/>
          <p14:tracePt t="5976" x="3714750" y="1571625"/>
          <p14:tracePt t="5986" x="3562350" y="1598613"/>
          <p14:tracePt t="6001" x="3419475" y="1633538"/>
          <p14:tracePt t="6017" x="3009900" y="1670050"/>
          <p14:tracePt t="6033" x="2894013" y="1679575"/>
          <p14:tracePt t="6050" x="2724150" y="1679575"/>
          <p14:tracePt t="6068" x="2633663" y="1679575"/>
          <p14:tracePt t="6084" x="2608263" y="1670050"/>
          <p14:tracePt t="6101" x="2598738" y="1652588"/>
          <p14:tracePt t="6117" x="2598738" y="1643063"/>
          <p14:tracePt t="6134" x="2625725" y="1598613"/>
          <p14:tracePt t="6324" x="2751138" y="1581150"/>
          <p14:tracePt t="6334" x="2938463" y="1571625"/>
          <p14:tracePt t="6344" x="3160713" y="1554163"/>
          <p14:tracePt t="6354" x="3357563" y="1554163"/>
          <p14:tracePt t="6367" x="3581400" y="1554163"/>
          <p14:tracePt t="6386" x="3857625" y="1554163"/>
          <p14:tracePt t="6401" x="3946525" y="1544638"/>
          <p14:tracePt t="6417" x="4152900" y="1536700"/>
          <p14:tracePt t="6435" x="4313238" y="1509713"/>
          <p14:tracePt t="6450" x="4357688" y="1509713"/>
          <p14:tracePt t="6467" x="4429125" y="1500188"/>
          <p14:tracePt t="6484" x="4429125" y="1490663"/>
          <p14:tracePt t="6578" x="4429125" y="1455738"/>
          <p14:tracePt t="6589" x="4429125" y="1446213"/>
          <p14:tracePt t="6619" x="4429125" y="1384300"/>
          <p14:tracePt t="6630" x="4429125" y="1374775"/>
          <p14:tracePt t="6671" x="4429125" y="1339850"/>
          <p14:tracePt t="6680" x="4429125" y="1330325"/>
          <p14:tracePt t="6895" x="4438650" y="1312863"/>
          <p14:tracePt t="6906" x="4446588" y="1285875"/>
          <p14:tracePt t="6936" x="4465638" y="1241425"/>
          <p14:tracePt t="6957" x="4446588" y="1223963"/>
          <p14:tracePt t="6967" x="4419600" y="1214438"/>
          <p14:tracePt t="6977" x="4384675" y="1179513"/>
          <p14:tracePt t="6987" x="4340225" y="1160463"/>
          <p14:tracePt t="7001" x="4322763" y="1152525"/>
          <p14:tracePt t="7017" x="4313238" y="1152525"/>
          <p14:tracePt t="7034" x="4295775" y="1143000"/>
          <p14:tracePt t="7051" x="4268788" y="1143000"/>
          <p14:tracePt t="7084" x="4232275" y="1143000"/>
          <p14:tracePt t="7101" x="4116388" y="1152525"/>
          <p14:tracePt t="7117" x="4054475" y="1179513"/>
          <p14:tracePt t="7134" x="3919538" y="1223963"/>
          <p14:tracePt t="7151" x="3894138" y="1223963"/>
          <p14:tracePt t="7192" x="3902075" y="1223963"/>
          <p14:tracePt t="7203" x="3946525" y="1223963"/>
          <p14:tracePt t="7508" x="3956050" y="1231900"/>
          <p14:tracePt t="7519" x="3956050" y="1250950"/>
          <p14:tracePt t="7529" x="3973513" y="1285875"/>
          <p14:tracePt t="7539" x="3973513" y="1303338"/>
          <p14:tracePt t="7550" x="3973513" y="1330325"/>
          <p14:tracePt t="7567" x="3983038" y="1330325"/>
          <p14:tracePt t="7584" x="3990975" y="1347788"/>
          <p14:tracePt t="7601" x="4017963" y="1357313"/>
          <p14:tracePt t="7617" x="4044950" y="1374775"/>
          <p14:tracePt t="7634" x="4108450" y="1374775"/>
          <p14:tracePt t="7651" x="4160838" y="1366838"/>
          <p14:tracePt t="7667" x="4170363" y="1357313"/>
          <p14:tracePt t="7684" x="4224338" y="1268413"/>
          <p14:tracePt t="7702" x="4251325" y="1009650"/>
          <p14:tracePt t="7718" x="4251325" y="938213"/>
          <p14:tracePt t="7735" x="4251325" y="847725"/>
          <p14:tracePt t="7751" x="4251325" y="830263"/>
          <p14:tracePt t="7767" x="4251325" y="812800"/>
          <p14:tracePt t="7805" x="4232275" y="812800"/>
          <p14:tracePt t="7817" x="4205288" y="812800"/>
          <p14:tracePt t="7834" x="4170363" y="822325"/>
          <p14:tracePt t="7851" x="4116388" y="847725"/>
          <p14:tracePt t="7868" x="4054475" y="946150"/>
          <p14:tracePt t="7885" x="3973513" y="1179513"/>
          <p14:tracePt t="7901" x="3822700" y="1643063"/>
          <p14:tracePt t="7917" x="3724275" y="2143125"/>
          <p14:tracePt t="7934" x="3714750" y="2241550"/>
          <p14:tracePt t="7951" x="3714750" y="2295525"/>
          <p14:tracePt t="7968" x="3795713" y="2303463"/>
          <p14:tracePt t="8223" x="3822700" y="2197100"/>
          <p14:tracePt t="8234" x="3867150" y="2054225"/>
          <p14:tracePt t="8244" x="3929063" y="1704975"/>
          <p14:tracePt t="8254" x="3965575" y="1562100"/>
          <p14:tracePt t="8268" x="3983038" y="1482725"/>
          <p14:tracePt t="8285" x="3990975" y="1419225"/>
          <p14:tracePt t="8301" x="3990975" y="1411288"/>
          <p14:tracePt t="8346" x="3983038" y="1419225"/>
          <p14:tracePt t="8356" x="3973513" y="1428750"/>
          <p14:tracePt t="8368" x="3938588" y="1455738"/>
          <p14:tracePt t="8384" x="3911600" y="1490663"/>
          <p14:tracePt t="8400" x="3867150" y="1571625"/>
          <p14:tracePt t="8418" x="3830638" y="1768475"/>
          <p14:tracePt t="8434" x="3830638" y="1812925"/>
          <p14:tracePt t="8451" x="3840163" y="1866900"/>
          <p14:tracePt t="8468" x="3938588" y="1928813"/>
          <p14:tracePt t="8484" x="4037013" y="1973263"/>
          <p14:tracePt t="8501" x="4152900" y="1973263"/>
          <p14:tracePt t="9359" x="4054475" y="2017713"/>
          <p14:tracePt t="9369" x="3965575" y="2054225"/>
          <p14:tracePt t="9377" x="3830638" y="2133600"/>
          <p14:tracePt t="9388" x="3705225" y="2179638"/>
          <p14:tracePt t="9401" x="3517900" y="2214563"/>
          <p14:tracePt t="9418" x="3179763" y="2241550"/>
          <p14:tracePt t="9434" x="3089275" y="2241550"/>
          <p14:tracePt t="9451" x="2928938" y="2251075"/>
          <p14:tracePt t="9909" x="3000375" y="2241550"/>
          <p14:tracePt t="9920" x="3089275" y="2241550"/>
          <p14:tracePt t="9929" x="3205163" y="2241550"/>
          <p14:tracePt t="9940" x="3330575" y="2241550"/>
          <p14:tracePt t="9951" x="3455988" y="2251075"/>
          <p14:tracePt t="9969" x="3633788" y="2303463"/>
          <p14:tracePt t="9985" x="3687763" y="2312988"/>
          <p14:tracePt t="10002" x="3741738" y="2312988"/>
          <p14:tracePt t="10276" x="3679825" y="2347913"/>
          <p14:tracePt t="10287" x="3562350" y="2366963"/>
          <p14:tracePt t="10297" x="3455988" y="2411413"/>
          <p14:tracePt t="10308" x="3330575" y="2411413"/>
          <p14:tracePt t="10319" x="3160713" y="2393950"/>
          <p14:tracePt t="10335" x="3000375" y="2322513"/>
          <p14:tracePt t="10351" x="2857500" y="2214563"/>
          <p14:tracePt t="10369" x="2759075" y="2098675"/>
          <p14:tracePt t="10385" x="2759075" y="2054225"/>
          <p14:tracePt t="10705" x="2803525" y="2071688"/>
          <p14:tracePt t="10715" x="2840038" y="2089150"/>
          <p14:tracePt t="10726" x="2884488" y="2143125"/>
          <p14:tracePt t="10737" x="2919413" y="2170113"/>
          <p14:tracePt t="10752" x="2946400" y="2197100"/>
          <p14:tracePt t="10769" x="2990850" y="2251075"/>
          <p14:tracePt t="10785" x="3017838" y="2286000"/>
          <p14:tracePt t="10801" x="3054350" y="2374900"/>
          <p14:tracePt t="10818" x="3062288" y="2428875"/>
          <p14:tracePt t="11064" x="3044825" y="2455863"/>
          <p14:tracePt t="11073" x="3017838" y="2473325"/>
          <p14:tracePt t="11085" x="2973388" y="2500313"/>
          <p14:tracePt t="11103" x="2894013" y="2571750"/>
          <p14:tracePt t="11119" x="2867025" y="2608263"/>
          <p14:tracePt t="11135" x="2795588" y="2643188"/>
          <p14:tracePt t="11151" x="2741613" y="2670175"/>
          <p14:tracePt t="11169" x="2643188" y="2670175"/>
          <p14:tracePt t="11186" x="2554288" y="2581275"/>
          <p14:tracePt t="11201" x="2554288" y="2562225"/>
          <p14:tracePt t="11421" x="2571750" y="2554288"/>
          <p14:tracePt t="11431" x="2608263" y="2536825"/>
          <p14:tracePt t="11441" x="2660650" y="2500313"/>
          <p14:tracePt t="11452" x="2741613" y="2438400"/>
          <p14:tracePt t="11468" x="2822575" y="2268538"/>
          <p14:tracePt t="11485" x="2965450" y="2071688"/>
          <p14:tracePt t="11502" x="3108325" y="1893888"/>
          <p14:tracePt t="11519" x="3179763" y="1785938"/>
          <p14:tracePt t="11536" x="3232150" y="1660525"/>
          <p14:tracePt t="11568" x="3214688" y="1660525"/>
          <p14:tracePt t="11585" x="3108325" y="1625600"/>
          <p14:tracePt t="11602" x="3062288" y="1616075"/>
          <p14:tracePt t="11619" x="2965450" y="1589088"/>
          <p14:tracePt t="11635" x="2830513" y="1581150"/>
          <p14:tracePt t="11652" x="2751138" y="1581150"/>
          <p14:tracePt t="11668" x="2625725" y="1616075"/>
          <p14:tracePt t="11687" x="2581275" y="1652588"/>
          <p14:tracePt t="11747" x="2589213" y="1652588"/>
          <p14:tracePt t="11757" x="2616200" y="1643063"/>
          <p14:tracePt t="11769" x="2616200" y="1633538"/>
          <p14:tracePt t="11829" x="2616200" y="1643063"/>
          <p14:tracePt t="11839" x="2625725" y="1660525"/>
          <p14:tracePt t="11850" x="2633663" y="1697038"/>
          <p14:tracePt t="11860" x="2652713" y="1704975"/>
          <p14:tracePt t="11872" x="2670175" y="1731963"/>
          <p14:tracePt t="11886" x="2705100" y="1758950"/>
          <p14:tracePt t="11902" x="2776538" y="1785938"/>
          <p14:tracePt t="11920" x="2857500" y="1795463"/>
          <p14:tracePt t="12197" x="2884488" y="1812925"/>
          <p14:tracePt t="12207" x="2911475" y="1847850"/>
          <p14:tracePt t="12219" x="2955925" y="1866900"/>
          <p14:tracePt t="12235" x="3044825" y="1874838"/>
          <p14:tracePt t="12252" x="3295650" y="1874838"/>
          <p14:tracePt t="12269" x="3500438" y="1776413"/>
          <p14:tracePt t="12503" x="3465513" y="1776413"/>
          <p14:tracePt t="12513" x="3429000" y="1795463"/>
          <p14:tracePt t="12524" x="3367088" y="1822450"/>
          <p14:tracePt t="12535" x="3322638" y="1866900"/>
          <p14:tracePt t="12552" x="3276600" y="1901825"/>
          <p14:tracePt t="12569" x="3187700" y="2000250"/>
          <p14:tracePt t="12586" x="3152775" y="2044700"/>
          <p14:tracePt t="12602" x="3143250" y="2054225"/>
          <p14:tracePt t="12619" x="3160713" y="2081213"/>
          <p14:tracePt t="12636" x="3232150" y="2089150"/>
          <p14:tracePt t="12942" x="3241675" y="2089150"/>
          <p14:tracePt t="12953" x="3268663" y="2108200"/>
          <p14:tracePt t="12963" x="3340100" y="2133600"/>
          <p14:tracePt t="12973" x="3411538" y="2197100"/>
          <p14:tracePt t="12986" x="3527425" y="2241550"/>
          <p14:tracePt t="13004" x="3759200" y="2312988"/>
          <p14:tracePt t="13019" x="3857625" y="2312988"/>
          <p14:tracePt t="13036" x="4054475" y="2330450"/>
          <p14:tracePt t="13054" x="4143375" y="2295525"/>
          <p14:tracePt t="13250" x="3938588" y="2374900"/>
          <p14:tracePt t="13259" x="3857625" y="2384425"/>
          <p14:tracePt t="13271" x="3768725" y="2384425"/>
          <p14:tracePt t="13286" x="3705225" y="2393950"/>
          <p14:tracePt t="13303" x="3633788" y="2393950"/>
          <p14:tracePt t="13320" x="3536950" y="2366963"/>
          <p14:tracePt t="13336" x="3473450" y="2339975"/>
          <p14:tracePt t="13352" x="3429000" y="2330450"/>
          <p14:tracePt t="13368" x="3429000" y="2322513"/>
          <p14:tracePt t="13386" x="3429000" y="2312988"/>
          <p14:tracePt t="13403" x="3446463" y="2312988"/>
          <p14:tracePt t="13418" x="3509963" y="2312988"/>
          <p14:tracePt t="13436" x="3697288" y="2303463"/>
          <p14:tracePt t="13453" x="4081463" y="2303463"/>
          <p14:tracePt t="13469" x="4295775" y="2303463"/>
          <p14:tracePt t="13486" x="4759325" y="2303463"/>
          <p14:tracePt t="13502" x="4894263" y="2303463"/>
          <p14:tracePt t="13519" x="5081588" y="2303463"/>
          <p14:tracePt t="13536" x="5170488" y="2303463"/>
          <p14:tracePt t="13553" x="5187950" y="2303463"/>
          <p14:tracePt t="13569" x="5197475" y="2303463"/>
          <p14:tracePt t="13586" x="5224463" y="2303463"/>
          <p14:tracePt t="13602" x="5241925" y="2303463"/>
          <p14:tracePt t="13851" x="5268913" y="2303463"/>
          <p14:tracePt t="13861" x="5313363" y="2312988"/>
          <p14:tracePt t="13872" x="5357813" y="2312988"/>
          <p14:tracePt t="13886" x="5438775" y="2312988"/>
          <p14:tracePt t="13902" x="5653088" y="2312988"/>
          <p14:tracePt t="13919" x="5741988" y="2286000"/>
          <p14:tracePt t="13936" x="5857875" y="2268538"/>
          <p14:tracePt t="13954" x="5938838" y="2259013"/>
          <p14:tracePt t="13969" x="5991225" y="2259013"/>
          <p14:tracePt t="13986" x="6072188" y="2251075"/>
          <p14:tracePt t="14003" x="6108700" y="2232025"/>
          <p14:tracePt t="14260" x="6108700" y="2224088"/>
          <p14:tracePt t="14271" x="6116638" y="2214563"/>
          <p14:tracePt t="14280" x="6126163" y="2187575"/>
          <p14:tracePt t="14291" x="6134100" y="2133600"/>
          <p14:tracePt t="14303" x="6134100" y="2062163"/>
          <p14:tracePt t="14321" x="6143625" y="1928813"/>
          <p14:tracePt t="14336" x="6143625" y="1847850"/>
          <p14:tracePt t="14353" x="6143625" y="1679575"/>
          <p14:tracePt t="14370" x="6143625" y="1598613"/>
          <p14:tracePt t="14373" x="6143625" y="1562100"/>
          <p14:tracePt t="14386" x="6143625" y="1544638"/>
          <p14:tracePt t="14617" x="6126163" y="1544638"/>
          <p14:tracePt t="14628" x="6099175" y="1544638"/>
          <p14:tracePt t="14639" x="6037263" y="1544638"/>
          <p14:tracePt t="14653" x="5938838" y="1544638"/>
          <p14:tracePt t="14670" x="5456238" y="1517650"/>
          <p14:tracePt t="14686" x="5116513" y="1517650"/>
          <p14:tracePt t="14702" x="4581525" y="1517650"/>
          <p14:tracePt t="14720" x="4384675" y="1517650"/>
          <p14:tracePt t="14736" x="4348163" y="1517650"/>
          <p14:tracePt t="14752" x="4330700" y="1517650"/>
          <p14:tracePt t="14770" x="4330700" y="1536700"/>
          <p14:tracePt t="15046" x="4348163" y="1643063"/>
          <p14:tracePt t="15057" x="4375150" y="1714500"/>
          <p14:tracePt t="15067" x="4394200" y="1768475"/>
          <p14:tracePt t="15077" x="4402138" y="1822450"/>
          <p14:tracePt t="15088" x="4411663" y="1866900"/>
          <p14:tracePt t="15103" x="4419600" y="1919288"/>
          <p14:tracePt t="15120" x="4411663" y="2089150"/>
          <p14:tracePt t="15136" x="4394200" y="2170113"/>
          <p14:tracePt t="15152" x="4375150" y="2232025"/>
          <p14:tracePt t="15364" x="4411663" y="2224088"/>
          <p14:tracePt t="15374" x="4652963" y="2089150"/>
          <p14:tracePt t="15386" x="4956175" y="1928813"/>
          <p14:tracePt t="15404" x="5411788" y="1812925"/>
          <p14:tracePt t="15420" x="5562600" y="1803400"/>
          <p14:tracePt t="15436" x="5776913" y="1803400"/>
          <p14:tracePt t="15453" x="5919788" y="1803400"/>
          <p14:tracePt t="17335" x="4875213" y="2241550"/>
          <p14:tracePt t="17344" x="4643438" y="2357438"/>
          <p14:tracePt t="17356" x="4456113" y="2455863"/>
          <p14:tracePt t="17370" x="4286250" y="2571750"/>
          <p14:tracePt t="17387" x="4170363" y="2660650"/>
          <p14:tracePt t="17404" x="4170363" y="2670175"/>
          <p14:tracePt t="18571" x="4098925" y="2813050"/>
          <p14:tracePt t="18589" x="4089400" y="3054350"/>
          <p14:tracePt t="18603" x="4089400" y="3133725"/>
          <p14:tracePt t="18621" x="4089400" y="3536950"/>
          <p14:tracePt t="18637" x="4108450" y="3714750"/>
          <p14:tracePt t="20285" x="4241800" y="3705225"/>
          <p14:tracePt t="20295" x="4562475" y="3670300"/>
          <p14:tracePt t="20306" x="4902200" y="3670300"/>
          <p14:tracePt t="20321" x="5268913" y="3670300"/>
          <p14:tracePt t="20338" x="5732463" y="3732213"/>
          <p14:tracePt t="20354" x="5848350" y="3741738"/>
          <p14:tracePt t="20371" x="5983288" y="3697288"/>
          <p14:tracePt t="20571" x="5973763" y="3697288"/>
          <p14:tracePt t="20581" x="5929313" y="3679825"/>
          <p14:tracePt t="20592" x="5867400" y="3643313"/>
          <p14:tracePt t="20604" x="5803900" y="3608388"/>
          <p14:tracePt t="20622" x="5732463" y="3562350"/>
          <p14:tracePt t="20638" x="5653088" y="3490913"/>
          <p14:tracePt t="20654" x="5626100" y="3375025"/>
          <p14:tracePt t="20671" x="5626100" y="3340100"/>
          <p14:tracePt t="20688" x="5626100" y="3295650"/>
          <p14:tracePt t="20705" x="5626100" y="3276600"/>
          <p14:tracePt t="20738" x="5634038" y="3276600"/>
          <p14:tracePt t="20755" x="5653088" y="3276600"/>
          <p14:tracePt t="20990" x="5634038" y="3276600"/>
          <p14:tracePt t="21000" x="5608638" y="3276600"/>
          <p14:tracePt t="21011" x="5581650" y="3276600"/>
          <p14:tracePt t="21024" x="5545138" y="3276600"/>
          <p14:tracePt t="21038" x="5510213" y="3276600"/>
          <p14:tracePt t="21055" x="5456238" y="3268663"/>
          <p14:tracePt t="21072" x="5456238" y="3259138"/>
          <p14:tracePt t="21088" x="5456238" y="3241675"/>
          <p14:tracePt t="21104" x="5456238" y="3179763"/>
          <p14:tracePt t="21122" x="5518150" y="2990850"/>
          <p14:tracePt t="21138" x="5545138" y="2894013"/>
          <p14:tracePt t="21154" x="5562600" y="2786063"/>
          <p14:tracePt t="21172" x="5562600" y="2751138"/>
          <p14:tracePt t="21188" x="5562600" y="2724150"/>
          <p14:tracePt t="21286" x="5562600" y="2732088"/>
          <p14:tracePt t="21296" x="5554663" y="2732088"/>
          <p14:tracePt t="21307" x="5554663" y="2751138"/>
          <p14:tracePt t="21378" x="5554663" y="2759075"/>
          <p14:tracePt t="21389" x="5545138" y="2776538"/>
          <p14:tracePt t="21399" x="5537200" y="2822575"/>
          <p14:tracePt t="21409" x="5518150" y="2894013"/>
          <p14:tracePt t="21421" x="5510213" y="2946400"/>
          <p14:tracePt t="21439" x="5500688" y="2973388"/>
          <p14:tracePt t="21455" x="5483225" y="3017838"/>
          <p14:tracePt t="21471" x="5473700" y="3062288"/>
          <p14:tracePt t="21488" x="5473700" y="3071813"/>
          <p14:tracePt t="21505" x="5473700" y="3089275"/>
          <p14:tracePt t="21522" x="5473700" y="3116263"/>
          <p14:tracePt t="21766" x="5473700" y="3108325"/>
          <p14:tracePt t="21776" x="5473700" y="3081338"/>
          <p14:tracePt t="21788" x="5473700" y="3044825"/>
          <p14:tracePt t="21805" x="5465763" y="3000375"/>
          <p14:tracePt t="21822" x="5465763" y="2919413"/>
          <p14:tracePt t="21838" x="5456238" y="2894013"/>
          <p14:tracePt t="21855" x="5446713" y="2874963"/>
          <p14:tracePt t="21872" x="5446713" y="2867025"/>
          <p14:tracePt t="21960" x="5465763" y="2867025"/>
          <p14:tracePt t="21971" x="5491163" y="2867025"/>
          <p14:tracePt t="21981" x="5518150" y="2867025"/>
          <p14:tracePt t="21991" x="5545138" y="2867025"/>
          <p14:tracePt t="22016" x="5572125" y="2867025"/>
          <p14:tracePt t="22024" x="5599113" y="2867025"/>
          <p14:tracePt t="22038" x="5643563" y="2867025"/>
          <p14:tracePt t="22055" x="5705475" y="2867025"/>
          <p14:tracePt t="22071" x="5759450" y="2857500"/>
          <p14:tracePt t="22088" x="5965825" y="2857500"/>
          <p14:tracePt t="22105" x="6170613" y="2857500"/>
          <p14:tracePt t="22123" x="6276975" y="2857500"/>
          <p14:tracePt t="22138" x="6419850" y="2857500"/>
          <p14:tracePt t="22155" x="6537325" y="2857500"/>
          <p14:tracePt t="22171" x="6599238" y="2847975"/>
          <p14:tracePt t="22188" x="6804025" y="2822575"/>
          <p14:tracePt t="22206" x="6965950" y="2786063"/>
          <p14:tracePt t="22222" x="7027863" y="2768600"/>
          <p14:tracePt t="22239" x="7134225" y="2705100"/>
          <p14:tracePt t="22491" x="7143750" y="2705100"/>
          <p14:tracePt t="22522" x="7143750" y="2714625"/>
          <p14:tracePt t="22532" x="7143750" y="2732088"/>
          <p14:tracePt t="22543" x="7143750" y="2751138"/>
          <p14:tracePt t="22555" x="7143750" y="2786063"/>
          <p14:tracePt t="22571" x="7143750" y="2822575"/>
          <p14:tracePt t="22588" x="7143750" y="2867025"/>
          <p14:tracePt t="22605" x="7143750" y="2911475"/>
          <p14:tracePt t="22621" x="7143750" y="2928938"/>
          <p14:tracePt t="22638" x="7161213" y="2965450"/>
          <p14:tracePt t="22655" x="7170738" y="2973388"/>
          <p14:tracePt t="22671" x="7180263" y="3000375"/>
          <p14:tracePt t="22688" x="7180263" y="3009900"/>
          <p14:tracePt t="22705" x="7180263" y="3027363"/>
          <p14:tracePt t="22722" x="7180263" y="3036888"/>
          <p14:tracePt t="22738" x="7180263" y="3062288"/>
          <p14:tracePt t="22778" x="7180263" y="3071813"/>
          <p14:tracePt t="22789" x="7188200" y="3071813"/>
          <p14:tracePt t="22805" x="7197725" y="3081338"/>
          <p14:tracePt t="22822" x="7205663" y="3098800"/>
          <p14:tracePt t="22838" x="7205663" y="3116263"/>
          <p14:tracePt t="22855" x="7215188" y="3133725"/>
          <p14:tracePt t="22872" x="7224713" y="3143250"/>
          <p14:tracePt t="22981" x="7224713" y="3152775"/>
          <p14:tracePt t="22992" x="7205663" y="3152775"/>
          <p14:tracePt t="23006" x="7188200" y="3160713"/>
          <p14:tracePt t="23012" x="7170738" y="3160713"/>
          <p14:tracePt t="23023" x="7108825" y="3179763"/>
          <p14:tracePt t="23039" x="7010400" y="3224213"/>
          <p14:tracePt t="23055" x="6715125" y="3286125"/>
          <p14:tracePt t="23073" x="6232525" y="3340100"/>
          <p14:tracePt t="23089" x="6037263" y="3340100"/>
          <p14:tracePt t="23105" x="5724525" y="3357563"/>
          <p14:tracePt t="23122" x="5643563" y="3367088"/>
          <p14:tracePt t="23138" x="5510213" y="3367088"/>
          <p14:tracePt t="23156" x="5465763" y="3367088"/>
          <p14:tracePt t="23410" x="5491163" y="3303588"/>
          <p14:tracePt t="23422" x="5545138" y="3214688"/>
          <p14:tracePt t="23431" x="5608638" y="3125788"/>
          <p14:tracePt t="23441" x="5653088" y="3054350"/>
          <p14:tracePt t="23455" x="5680075" y="2973388"/>
          <p14:tracePt t="23473" x="5688013" y="2919413"/>
          <p14:tracePt t="23584" x="5680075" y="2928938"/>
          <p14:tracePt t="23594" x="5670550" y="2928938"/>
          <p14:tracePt t="23607" x="5661025" y="2928938"/>
          <p14:tracePt t="23622" x="5653088" y="2928938"/>
          <p14:tracePt t="23639" x="5643563" y="2928938"/>
          <p14:tracePt t="23655" x="5643563" y="2938463"/>
          <p14:tracePt t="23788" x="5643563" y="2928938"/>
          <p14:tracePt t="23860" x="5643563" y="2938463"/>
          <p14:tracePt t="23881" x="5643563" y="2946400"/>
          <p14:tracePt t="23890" x="5643563" y="2955925"/>
          <p14:tracePt t="23931" x="5643563" y="2965450"/>
          <p14:tracePt t="23942" x="5643563" y="2982913"/>
          <p14:tracePt t="23952" x="5643563" y="2990850"/>
          <p14:tracePt t="23962" x="5643563" y="3000375"/>
          <p14:tracePt t="23974" x="5634038" y="3027363"/>
          <p14:tracePt t="23988" x="5634038" y="3071813"/>
          <p14:tracePt t="24005" x="5608638" y="3170238"/>
          <p14:tracePt t="24023" x="5599113" y="3187700"/>
          <p14:tracePt t="24038" x="5599113" y="3197225"/>
          <p14:tracePt t="24075" x="5608638" y="3197225"/>
          <p14:tracePt t="24084" x="5634038" y="3197225"/>
          <p14:tracePt t="24095" x="5670550" y="3197225"/>
          <p14:tracePt t="24381" x="5697538" y="3197225"/>
          <p14:tracePt t="24391" x="5724525" y="3197225"/>
          <p14:tracePt t="24401" x="5768975" y="3197225"/>
          <p14:tracePt t="24411" x="5830888" y="3197225"/>
          <p14:tracePt t="24423" x="5884863" y="3197225"/>
          <p14:tracePt t="24438" x="5946775" y="3187700"/>
          <p14:tracePt t="24455" x="5991225" y="3179763"/>
          <p14:tracePt t="24513" x="5983288" y="3179763"/>
          <p14:tracePt t="24524" x="5946775" y="3179763"/>
          <p14:tracePt t="24534" x="5894388" y="3179763"/>
          <p14:tracePt t="24544" x="5848350" y="3179763"/>
          <p14:tracePt t="24555" x="5795963" y="3179763"/>
          <p14:tracePt t="24572" x="5741988" y="3179763"/>
          <p14:tracePt t="24588" x="5643563" y="3179763"/>
          <p14:tracePt t="24605" x="5581650" y="3179763"/>
          <p14:tracePt t="24932" x="5599113" y="3179763"/>
          <p14:tracePt t="24942" x="5616575" y="3179763"/>
          <p14:tracePt t="24953" x="5653088" y="3179763"/>
          <p14:tracePt t="24963" x="5680075" y="3187700"/>
          <p14:tracePt t="24974" x="5705475" y="3187700"/>
          <p14:tracePt t="24989" x="5751513" y="3187700"/>
          <p14:tracePt t="25005" x="5795963" y="3187700"/>
          <p14:tracePt t="25022" x="5803900" y="3187700"/>
          <p14:tracePt t="25096" x="5786438" y="3187700"/>
          <p14:tracePt t="25107" x="5751513" y="3187700"/>
          <p14:tracePt t="25116" x="5705475" y="3179763"/>
          <p14:tracePt t="25126" x="5680075" y="3179763"/>
          <p14:tracePt t="25139" x="5653088" y="3179763"/>
          <p14:tracePt t="25157" x="5589588" y="3179763"/>
          <p14:tracePt t="25172" x="5562600" y="3179763"/>
          <p14:tracePt t="25188" x="5545138" y="3179763"/>
          <p14:tracePt t="25473" x="5581650" y="3179763"/>
          <p14:tracePt t="25484" x="5626100" y="3179763"/>
          <p14:tracePt t="25494" x="5688013" y="3179763"/>
          <p14:tracePt t="25506" x="5732463" y="3179763"/>
          <p14:tracePt t="25522" x="5786438" y="3179763"/>
          <p14:tracePt t="25538" x="5813425" y="3179763"/>
          <p14:tracePt t="25555" x="5822950" y="3179763"/>
          <p14:tracePt t="25596" x="5830888" y="3179763"/>
          <p14:tracePt t="25608" x="5840413" y="3179763"/>
          <p14:tracePt t="25622" x="5848350" y="3179763"/>
          <p14:tracePt t="25639" x="5857875" y="3179763"/>
          <p14:tracePt t="25678" x="5857875" y="3187700"/>
          <p14:tracePt t="25698" x="5848350" y="3197225"/>
          <p14:tracePt t="25708" x="5840413" y="3214688"/>
          <p14:tracePt t="25718" x="5822950" y="3224213"/>
          <p14:tracePt t="25729" x="5776913" y="3268663"/>
          <p14:tracePt t="25740" x="5751513" y="3276600"/>
          <p14:tracePt t="25756" x="5715000" y="3303588"/>
          <p14:tracePt t="25772" x="5697538" y="3313113"/>
          <p14:tracePt t="26096" x="5732463" y="3322638"/>
          <p14:tracePt t="26107" x="5786438" y="3340100"/>
          <p14:tracePt t="26117" x="5848350" y="3357563"/>
          <p14:tracePt t="26127" x="5919788" y="3384550"/>
          <p14:tracePt t="26139" x="6010275" y="3402013"/>
          <p14:tracePt t="26155" x="6089650" y="3411538"/>
          <p14:tracePt t="26172" x="6197600" y="3419475"/>
          <p14:tracePt t="26189" x="6296025" y="3419475"/>
          <p14:tracePt t="26205" x="6323013" y="3419475"/>
          <p14:tracePt t="26223" x="6375400" y="3429000"/>
          <p14:tracePt t="26525" x="6348413" y="3429000"/>
          <p14:tracePt t="26535" x="6286500" y="3411538"/>
          <p14:tracePt t="26546" x="6224588" y="3394075"/>
          <p14:tracePt t="26557" x="6180138" y="3375025"/>
          <p14:tracePt t="26572" x="6134100" y="3367088"/>
          <p14:tracePt t="26589" x="6062663" y="3348038"/>
          <p14:tracePt t="26606" x="6037263" y="3330575"/>
          <p14:tracePt t="26623" x="5973763" y="3322638"/>
          <p14:tracePt t="26639" x="5911850" y="3322638"/>
          <p14:tracePt t="26656" x="5884863" y="3322638"/>
          <p14:tracePt t="26672" x="5848350" y="3322638"/>
          <p14:tracePt t="26689" x="5840413" y="3348038"/>
          <p14:tracePt t="29865" x="5902325" y="3367088"/>
          <p14:tracePt t="29876" x="5983288" y="3367088"/>
          <p14:tracePt t="29885" x="6037263" y="3357563"/>
          <p14:tracePt t="29895" x="6054725" y="3348038"/>
          <p14:tracePt t="29946" x="6054725" y="3340100"/>
          <p14:tracePt t="29957" x="6045200" y="3340100"/>
          <p14:tracePt t="29987" x="6018213" y="3322638"/>
          <p14:tracePt t="29998" x="5991225" y="3295650"/>
          <p14:tracePt t="30009" x="5946775" y="3286125"/>
          <p14:tracePt t="30024" x="5911850" y="3286125"/>
          <p14:tracePt t="30040" x="5857875" y="3276600"/>
          <p14:tracePt t="30073" x="5848350" y="3276600"/>
          <p14:tracePt t="30090" x="5848350" y="3268663"/>
          <p14:tracePt t="30120" x="5848350" y="3251200"/>
          <p14:tracePt t="30141" x="5875338" y="3224213"/>
          <p14:tracePt t="30151" x="5902325" y="3205163"/>
          <p14:tracePt t="30161" x="5983288" y="3170238"/>
          <p14:tracePt t="30173" x="6089650" y="3125788"/>
          <p14:tracePt t="30191" x="6242050" y="3036888"/>
          <p14:tracePt t="30579" x="6242050" y="3044825"/>
          <p14:tracePt t="30590" x="6242050" y="3062288"/>
          <p14:tracePt t="30600" x="6242050" y="3071813"/>
          <p14:tracePt t="30610" x="6232525" y="3098800"/>
          <p14:tracePt t="30623" x="6232525" y="3116263"/>
          <p14:tracePt t="30640" x="6232525" y="3125788"/>
          <p14:tracePt t="30657" x="6232525" y="3133725"/>
          <p14:tracePt t="30681" x="6232525" y="3152775"/>
          <p14:tracePt t="30693" x="6232525" y="3179763"/>
          <p14:tracePt t="30707" x="6232525" y="3224213"/>
          <p14:tracePt t="30723" x="6232525" y="3340100"/>
          <p14:tracePt t="30740" x="6232525" y="3367088"/>
          <p14:tracePt t="30756" x="6242050" y="3375025"/>
          <p14:tracePt t="30977" x="6232525" y="3375025"/>
          <p14:tracePt t="30988" x="6215063" y="3375025"/>
          <p14:tracePt t="31009" x="6205538" y="3375025"/>
          <p14:tracePt t="31110" x="6188075" y="3375025"/>
          <p14:tracePt t="31121" x="6180138" y="3375025"/>
          <p14:tracePt t="31131" x="6161088" y="3375025"/>
          <p14:tracePt t="31143" x="6153150" y="3375025"/>
          <p14:tracePt t="31156" x="6134100" y="3375025"/>
          <p14:tracePt t="31174" x="6081713" y="3375025"/>
          <p14:tracePt t="31190" x="6054725" y="3375025"/>
          <p14:tracePt t="31206" x="6027738" y="3375025"/>
          <p14:tracePt t="31274" x="6037263" y="3375025"/>
          <p14:tracePt t="31284" x="6045200" y="3375025"/>
          <p14:tracePt t="31294" x="6072188" y="3375025"/>
          <p14:tracePt t="31307" x="6099175" y="3375025"/>
          <p14:tracePt t="31325" x="6126163" y="3375025"/>
          <p14:tracePt t="31340" x="6134100" y="3375025"/>
          <p14:tracePt t="31396" x="6153150" y="3367088"/>
          <p14:tracePt t="31407" x="6180138" y="3367088"/>
          <p14:tracePt t="31417" x="6205538" y="3357563"/>
          <p14:tracePt t="31427" x="6242050" y="3348038"/>
          <p14:tracePt t="31440" x="6269038" y="3348038"/>
          <p14:tracePt t="31457" x="6286500" y="3340100"/>
          <p14:tracePt t="31474" x="6303963" y="3313113"/>
          <p14:tracePt t="31560" x="6303963" y="3322638"/>
          <p14:tracePt t="31570" x="6296025" y="3322638"/>
          <p14:tracePt t="31580" x="6276975" y="3322638"/>
          <p14:tracePt t="31592" x="6259513" y="3330575"/>
          <p14:tracePt t="31607" x="6251575" y="3330575"/>
          <p14:tracePt t="31624" x="6215063" y="3330575"/>
          <p14:tracePt t="31641" x="6197600" y="3330575"/>
          <p14:tracePt t="31657" x="6180138" y="3330575"/>
          <p14:tracePt t="31674" x="6170613" y="3340100"/>
          <p14:tracePt t="32060" x="6180138" y="3313113"/>
          <p14:tracePt t="32070" x="6197600" y="3286125"/>
          <p14:tracePt t="32081" x="6232525" y="3224213"/>
          <p14:tracePt t="32093" x="6259513" y="3170238"/>
          <p14:tracePt t="32107" x="6286500" y="3152775"/>
          <p14:tracePt t="32124" x="6296025" y="3133725"/>
          <p14:tracePt t="32234" x="6296025" y="3125788"/>
          <p14:tracePt t="32245" x="6286500" y="3089275"/>
          <p14:tracePt t="32254" x="6276975" y="3062288"/>
          <p14:tracePt t="32285" x="6269038" y="3062288"/>
          <p14:tracePt t="32387" x="6259513" y="3062288"/>
          <p14:tracePt t="32408" x="6251575" y="3062288"/>
          <p14:tracePt t="32459" x="6215063" y="3054350"/>
          <p14:tracePt t="32468" x="6205538" y="3054350"/>
          <p14:tracePt t="32479" x="6197600" y="3054350"/>
          <p14:tracePt t="32491" x="6180138" y="3054350"/>
          <p14:tracePt t="32507" x="6170613" y="3054350"/>
          <p14:tracePt t="32524" x="6153150" y="3054350"/>
          <p14:tracePt t="32571" x="6143625" y="3054350"/>
          <p14:tracePt t="32581" x="6126163" y="3062288"/>
          <p14:tracePt t="32593" x="6116638" y="3089275"/>
          <p14:tracePt t="32607" x="6089650" y="3108325"/>
          <p14:tracePt t="32624" x="6062663" y="3160713"/>
          <p14:tracePt t="32640" x="6054725" y="3205163"/>
          <p14:tracePt t="32657" x="6054725" y="3241675"/>
          <p14:tracePt t="32724" x="6054725" y="3251200"/>
          <p14:tracePt t="32734" x="6072188" y="3259138"/>
          <p14:tracePt t="32744" x="6081713" y="3268663"/>
          <p14:tracePt t="32757" x="6099175" y="3276600"/>
          <p14:tracePt t="32776" x="6126163" y="3276600"/>
          <p14:tracePt t="32791" x="6134100" y="3276600"/>
          <p14:tracePt t="32807" x="6161088" y="3276600"/>
          <p14:tracePt t="32825" x="6170613" y="3276600"/>
          <p14:tracePt t="32841" x="6205538" y="3276600"/>
          <p14:tracePt t="32857" x="6232525" y="3276600"/>
          <p14:tracePt t="32874" x="6242050" y="3268663"/>
          <p14:tracePt t="32909" x="6242050" y="3259138"/>
          <p14:tracePt t="32918" x="6242050" y="3241675"/>
          <p14:tracePt t="32928" x="6242050" y="3214688"/>
          <p14:tracePt t="32941" x="6242050" y="3170238"/>
          <p14:tracePt t="32957" x="6242050" y="3125788"/>
          <p14:tracePt t="32974" x="6242050" y="3044825"/>
          <p14:tracePt t="32990" x="6242050" y="3036888"/>
          <p14:tracePt t="33024" x="6242050" y="3027363"/>
          <p14:tracePt t="33051" x="6205538" y="2919413"/>
          <p14:tracePt t="33061" x="6197600" y="2901950"/>
          <p14:tracePt t="33074" x="6153150" y="2884488"/>
          <p14:tracePt t="33091" x="6126163" y="2857500"/>
          <p14:tracePt t="33107" x="6099175" y="2847975"/>
          <p14:tracePt t="33163" x="6089650" y="2847975"/>
          <p14:tracePt t="33204" x="6072188" y="2867025"/>
          <p14:tracePt t="33214" x="6062663" y="2884488"/>
          <p14:tracePt t="33226" x="6045200" y="2938463"/>
          <p14:tracePt t="33241" x="6037263" y="2965450"/>
          <p14:tracePt t="33258" x="6037263" y="2990850"/>
          <p14:tracePt t="33274" x="6037263" y="3000375"/>
          <p14:tracePt t="33326" x="6045200" y="3009900"/>
          <p14:tracePt t="33337" x="6062663" y="3017838"/>
          <p14:tracePt t="33347" x="6089650" y="3017838"/>
          <p14:tracePt t="33359" x="6116638" y="3017838"/>
          <p14:tracePt t="33374" x="6134100" y="3027363"/>
          <p14:tracePt t="33391" x="6180138" y="3027363"/>
          <p14:tracePt t="33408" x="6205538" y="3036888"/>
          <p14:tracePt t="33424" x="6232525" y="3036888"/>
          <p14:tracePt t="33490" x="6232525" y="3027363"/>
          <p14:tracePt t="33501" x="6251575" y="3000375"/>
          <p14:tracePt t="33510" x="6259513" y="2990850"/>
          <p14:tracePt t="33542" x="6259513" y="2982913"/>
          <p14:tracePt t="33572" x="6259513" y="2973388"/>
          <p14:tracePt t="33602" x="6232525" y="2938463"/>
          <p14:tracePt t="33613" x="6224588" y="2928938"/>
          <p14:tracePt t="33625" x="6215063" y="2928938"/>
          <p14:tracePt t="33642" x="6188075" y="2928938"/>
          <p14:tracePt t="33658" x="6161088" y="2928938"/>
          <p14:tracePt t="33675" x="6099175" y="3009900"/>
          <p14:tracePt t="33691" x="6018213" y="3081338"/>
          <p14:tracePt t="33708" x="5902325" y="3214688"/>
          <p14:tracePt t="33725" x="5857875" y="3303588"/>
          <p14:tracePt t="33741" x="5848350" y="3330575"/>
          <p14:tracePt t="33758" x="5848350" y="3357563"/>
          <p14:tracePt t="33791" x="5857875" y="3357563"/>
          <p14:tracePt t="33808" x="5946775" y="3375025"/>
          <p14:tracePt t="33825" x="5991225" y="3375025"/>
          <p14:tracePt t="33841" x="6081713" y="3375025"/>
          <p14:tracePt t="33858" x="6180138" y="3367088"/>
          <p14:tracePt t="33875" x="6205538" y="3357563"/>
          <p14:tracePt t="33878" x="6224588" y="3357563"/>
          <p14:tracePt t="33891" x="6232525" y="3340100"/>
          <p14:tracePt t="34001" x="6224588" y="3340100"/>
          <p14:tracePt t="34021" x="6215063" y="3340100"/>
          <p14:tracePt t="34052" x="6205538" y="3340100"/>
          <p14:tracePt t="34062" x="6180138" y="3340100"/>
          <p14:tracePt t="34072" x="6161088" y="3367088"/>
          <p14:tracePt t="34082" x="6134100" y="3411538"/>
          <p14:tracePt t="34094" x="6116638" y="3429000"/>
          <p14:tracePt t="34107" x="6108700" y="3438525"/>
          <p14:tracePt t="34164" x="6116638" y="3438525"/>
          <p14:tracePt t="34175" x="6134100" y="3438525"/>
          <p14:tracePt t="34185" x="6161088" y="3438525"/>
          <p14:tracePt t="34195" x="6180138" y="3438525"/>
          <p14:tracePt t="34207" x="6205538" y="3411538"/>
          <p14:tracePt t="34226" x="6269038" y="3286125"/>
          <p14:tracePt t="34241" x="6276975" y="3251200"/>
          <p14:tracePt t="34257" x="6276975" y="3241675"/>
          <p14:tracePt t="34307" x="6269038" y="3241675"/>
          <p14:tracePt t="34317" x="6251575" y="3224213"/>
          <p14:tracePt t="34327" x="6205538" y="3214688"/>
          <p14:tracePt t="34341" x="6188075" y="3214688"/>
          <p14:tracePt t="34358" x="6134100" y="3214688"/>
          <p14:tracePt t="34624" x="6170613" y="3224213"/>
          <p14:tracePt t="34635" x="6242050" y="3232150"/>
          <p14:tracePt t="34644" x="6296025" y="3232150"/>
          <p14:tracePt t="34658" x="6323013" y="3232150"/>
          <p14:tracePt t="34676" x="6348413" y="3241675"/>
          <p14:tracePt t="34737" x="6367463" y="3241675"/>
          <p14:tracePt t="34746" x="6384925" y="3241675"/>
          <p14:tracePt t="34758" x="6394450" y="3241675"/>
          <p14:tracePt t="34776" x="6402388" y="3241675"/>
          <p14:tracePt t="35154" x="6419850" y="3259138"/>
          <p14:tracePt t="35165" x="6465888" y="3259138"/>
          <p14:tracePt t="35177" x="6510338" y="3268663"/>
          <p14:tracePt t="35191" x="6537325" y="3268663"/>
          <p14:tracePt t="35208" x="6545263" y="3268663"/>
          <p14:tracePt t="35318" x="6554788" y="3259138"/>
          <p14:tracePt t="35349" x="6562725" y="3259138"/>
          <p14:tracePt t="35369" x="6572250" y="3259138"/>
          <p14:tracePt t="35380" x="6572250" y="3268663"/>
          <p14:tracePt t="35400" x="6572250" y="3276600"/>
          <p14:tracePt t="35471" x="6581775" y="3276600"/>
          <p14:tracePt t="35593" x="6581775" y="3268663"/>
          <p14:tracePt t="35614" x="6572250" y="3259138"/>
          <p14:tracePt t="35645" x="6572250" y="3251200"/>
          <p14:tracePt t="35716" x="6572250" y="3241675"/>
          <p14:tracePt t="35726" x="6572250" y="3205163"/>
          <p14:tracePt t="35736" x="6581775" y="3187700"/>
          <p14:tracePt t="35757" x="6581775" y="3179763"/>
          <p14:tracePt t="35768" x="6608763" y="3133725"/>
          <p14:tracePt t="35900" x="6608763" y="3125788"/>
          <p14:tracePt t="35961" x="6608763" y="3116263"/>
          <p14:tracePt t="36114" x="6608763" y="3089275"/>
          <p14:tracePt t="36126" x="6616700" y="3027363"/>
          <p14:tracePt t="36339" x="6626225" y="3027363"/>
          <p14:tracePt t="36390" x="6634163" y="3027363"/>
          <p14:tracePt t="36411" x="6643688" y="3027363"/>
          <p14:tracePt t="36421" x="6661150" y="3027363"/>
          <p14:tracePt t="36431" x="6697663" y="3027363"/>
          <p14:tracePt t="36443" x="6724650" y="3027363"/>
          <p14:tracePt t="36458" x="6769100" y="3027363"/>
          <p14:tracePt t="36475" x="6823075" y="3027363"/>
          <p14:tracePt t="36492" x="6840538" y="3027363"/>
          <p14:tracePt t="36508" x="6875463" y="3027363"/>
          <p14:tracePt t="36525" x="6919913" y="3027363"/>
          <p14:tracePt t="36542" x="6946900" y="3027363"/>
          <p14:tracePt t="36558" x="7000875" y="3017838"/>
          <p14:tracePt t="36575" x="7037388" y="3017838"/>
          <p14:tracePt t="36591" x="7045325" y="3017838"/>
          <p14:tracePt t="36608" x="7089775" y="3009900"/>
          <p14:tracePt t="36625" x="7126288" y="3000375"/>
          <p14:tracePt t="36642" x="7134225" y="3000375"/>
          <p14:tracePt t="36659" x="7153275" y="2990850"/>
          <p14:tracePt t="36707" x="7161213" y="2990850"/>
          <p14:tracePt t="36717" x="7215188" y="2990850"/>
          <p14:tracePt t="36727" x="7251700" y="2982913"/>
          <p14:tracePt t="36742" x="7269163" y="2973388"/>
          <p14:tracePt t="36758" x="7313613" y="2965450"/>
          <p14:tracePt t="36840" x="7331075" y="2965450"/>
          <p14:tracePt t="36850" x="7367588" y="2965450"/>
          <p14:tracePt t="36860" x="7375525" y="2965450"/>
          <p14:tracePt t="36952" x="7367588" y="2965450"/>
          <p14:tracePt t="36983" x="7358063" y="2965450"/>
          <p14:tracePt t="37003" x="7348538" y="2965450"/>
          <p14:tracePt t="37065" x="7340600" y="2965450"/>
          <p14:tracePt t="37085" x="7331075" y="2965450"/>
          <p14:tracePt t="37095" x="7331075" y="2973388"/>
          <p14:tracePt t="37105" x="7331075" y="2982913"/>
          <p14:tracePt t="37136" x="7331075" y="2990850"/>
          <p14:tracePt t="37166" x="7331075" y="3009900"/>
          <p14:tracePt t="37177" x="7331075" y="3062288"/>
          <p14:tracePt t="37187" x="7331075" y="3098800"/>
          <p14:tracePt t="37197" x="7331075" y="3143250"/>
          <p14:tracePt t="37208" x="7331075" y="3179763"/>
          <p14:tracePt t="37226" x="7323138" y="3214688"/>
          <p14:tracePt t="37242" x="7323138" y="3241675"/>
          <p14:tracePt t="37259" x="7323138" y="3251200"/>
          <p14:tracePt t="37320" x="7323138" y="3241675"/>
          <p14:tracePt t="37340" x="7323138" y="3232150"/>
          <p14:tracePt t="37432" x="7323138" y="3241675"/>
          <p14:tracePt t="37473" x="7313613" y="3241675"/>
          <p14:tracePt t="37494" x="7304088" y="3241675"/>
          <p14:tracePt t="37524" x="7296150" y="3232150"/>
          <p14:tracePt t="37555" x="7286625" y="3232150"/>
          <p14:tracePt t="37565" x="7259638" y="3232150"/>
          <p14:tracePt t="37577" x="7205663" y="3232150"/>
          <p14:tracePt t="37592" x="7170738" y="3232150"/>
          <p14:tracePt t="37609" x="7099300" y="3232150"/>
          <p14:tracePt t="37626" x="6983413" y="3259138"/>
          <p14:tracePt t="37642" x="6929438" y="3259138"/>
          <p14:tracePt t="37659" x="6796088" y="3268663"/>
          <p14:tracePt t="37676" x="6742113" y="3268663"/>
          <p14:tracePt t="37691" x="6634163" y="3286125"/>
          <p14:tracePt t="37709" x="6518275" y="3303588"/>
          <p14:tracePt t="37725" x="6491288" y="3303588"/>
          <p14:tracePt t="37779" x="6491288" y="3322638"/>
          <p14:tracePt t="38178" x="6527800" y="3322638"/>
          <p14:tracePt t="38187" x="6589713" y="3322638"/>
          <p14:tracePt t="38197" x="6697663" y="3322638"/>
          <p14:tracePt t="38210" x="6840538" y="3322638"/>
          <p14:tracePt t="38225" x="6946900" y="3322638"/>
          <p14:tracePt t="38242" x="7134225" y="3322638"/>
          <p14:tracePt t="38259" x="7224713" y="3322638"/>
          <p14:tracePt t="38275" x="7232650" y="3322638"/>
          <p14:tracePt t="38361" x="7242175" y="3322638"/>
          <p14:tracePt t="38392" x="7242175" y="3313113"/>
          <p14:tracePt t="38433" x="7251700" y="3303588"/>
          <p14:tracePt t="38443" x="7286625" y="3268663"/>
          <p14:tracePt t="38453" x="7340600" y="3232150"/>
          <p14:tracePt t="38463" x="7358063" y="3205163"/>
          <p14:tracePt t="38476" x="7375525" y="3205163"/>
          <p14:tracePt t="38493" x="7375525" y="3197225"/>
          <p14:tracePt t="38525" x="7367588" y="3197225"/>
          <p14:tracePt t="38535" x="7348538" y="3197225"/>
          <p14:tracePt t="38545" x="7313613" y="3197225"/>
          <p14:tracePt t="38559" x="7224713" y="3214688"/>
          <p14:tracePt t="38576" x="6991350" y="3214688"/>
          <p14:tracePt t="38592" x="6858000" y="3205163"/>
          <p14:tracePt t="38609" x="6545263" y="3179763"/>
          <p14:tracePt t="38627" x="6446838" y="3170238"/>
          <p14:tracePt t="38659" x="6446838" y="3152775"/>
          <p14:tracePt t="38678" x="6456363" y="3152775"/>
          <p14:tracePt t="38692" x="6465888" y="3152775"/>
          <p14:tracePt t="38709" x="6518275" y="3152775"/>
          <p14:tracePt t="38725" x="6537325" y="3152775"/>
          <p14:tracePt t="38759" x="6545263" y="3152775"/>
          <p14:tracePt t="38791" x="6554788" y="3152775"/>
          <p14:tracePt t="38800" x="6572250" y="3152775"/>
          <p14:tracePt t="38811" x="6589713" y="3152775"/>
          <p14:tracePt t="38825" x="6608763" y="3170238"/>
          <p14:tracePt t="38842" x="6643688" y="3187700"/>
          <p14:tracePt t="38859" x="6653213" y="3197225"/>
          <p14:tracePt t="38893" x="6661150" y="3197225"/>
          <p14:tracePt t="38909" x="6661150" y="3187700"/>
          <p14:tracePt t="38926" x="6670675" y="3179763"/>
          <p14:tracePt t="38975" x="6680200" y="3179763"/>
          <p14:tracePt t="38984" x="6705600" y="3179763"/>
          <p14:tracePt t="38995" x="6732588" y="3179763"/>
          <p14:tracePt t="39009" x="6751638" y="3179763"/>
          <p14:tracePt t="39026" x="6777038" y="3179763"/>
          <p14:tracePt t="39042" x="6786563" y="3179763"/>
          <p14:tracePt t="39086" x="6786563" y="3187700"/>
          <p14:tracePt t="39096" x="6786563" y="3197225"/>
          <p14:tracePt t="39109" x="6786563" y="3224213"/>
          <p14:tracePt t="39127" x="6751638" y="3259138"/>
          <p14:tracePt t="39143" x="6724650" y="3276600"/>
          <p14:tracePt t="39159" x="6715125" y="3276600"/>
          <p14:tracePt t="39175" x="6705600" y="3276600"/>
          <p14:tracePt t="39270" x="6715125" y="3276600"/>
          <p14:tracePt t="39280" x="6751638" y="3241675"/>
          <p14:tracePt t="39292" x="6777038" y="3224213"/>
          <p14:tracePt t="39310" x="6848475" y="3197225"/>
          <p14:tracePt t="39326" x="6875463" y="3187700"/>
          <p14:tracePt t="39342" x="6894513" y="3179763"/>
          <p14:tracePt t="39376" x="6894513" y="3170238"/>
          <p14:tracePt t="39597" x="6929438" y="3160713"/>
          <p14:tracePt t="39607" x="6956425" y="3160713"/>
          <p14:tracePt t="39617" x="6965950" y="3152775"/>
          <p14:tracePt t="39668" x="6983413" y="3152775"/>
          <p14:tracePt t="39679" x="7000875" y="3170238"/>
          <p14:tracePt t="39689" x="7037388" y="3187700"/>
          <p14:tracePt t="39699" x="7072313" y="3259138"/>
          <p14:tracePt t="40762" x="6938963" y="3276600"/>
          <p14:tracePt t="40778" x="6759575" y="3357563"/>
          <p14:tracePt t="40795" x="6242050" y="3455988"/>
          <p14:tracePt t="40811" x="5465763" y="3544888"/>
          <p14:tracePt t="40828" x="5010150" y="3544888"/>
          <p14:tracePt t="40845" x="4286250" y="3544888"/>
          <p14:tracePt t="40860" x="3990975" y="3544888"/>
          <p14:tracePt t="40876" x="3490913" y="3517900"/>
          <p14:tracePt t="40893" x="3295650" y="3455988"/>
          <p14:tracePt t="41150" x="3214688" y="3455988"/>
          <p14:tracePt t="41160" x="3160713" y="3429000"/>
          <p14:tracePt t="41169" x="3116263" y="3402013"/>
          <p14:tracePt t="41180" x="3081338" y="3348038"/>
          <p14:tracePt t="41193" x="3036888" y="3214688"/>
          <p14:tracePt t="41211" x="3027363" y="2982913"/>
          <p14:tracePt t="41226" x="3054350" y="2867025"/>
          <p14:tracePt t="41243" x="3160713" y="2544763"/>
          <p14:tracePt t="41261" x="3286125" y="2339975"/>
          <p14:tracePt t="41276" x="3330575" y="2276475"/>
          <p14:tracePt t="41293" x="3394075" y="2205038"/>
          <p14:tracePt t="41310" x="3438525" y="2152650"/>
          <p14:tracePt t="41327" x="3465513" y="2108200"/>
          <p14:tracePt t="41548" x="3375025" y="2187575"/>
          <p14:tracePt t="41558" x="3357563" y="2187575"/>
          <p14:tracePt t="41568" x="3313113" y="2187575"/>
          <p14:tracePt t="41579" x="3232150" y="2187575"/>
          <p14:tracePt t="41593" x="3160713" y="2187575"/>
          <p14:tracePt t="41610" x="3054350" y="2187575"/>
          <p14:tracePt t="41627" x="3000375" y="2187575"/>
          <p14:tracePt t="41644" x="2901950" y="2187575"/>
          <p14:tracePt t="41660" x="2822575" y="2232025"/>
          <p14:tracePt t="41677" x="2795588" y="2259013"/>
          <p14:tracePt t="41694" x="2759075" y="2490788"/>
          <p14:tracePt t="41710" x="2768600" y="2616200"/>
          <p14:tracePt t="41727" x="2982913" y="3036888"/>
          <p14:tracePt t="41743" x="3286125" y="3411538"/>
          <p14:tracePt t="41761" x="3509963" y="3714750"/>
          <p14:tracePt t="41776" x="3589338" y="3751263"/>
          <p14:tracePt t="41793" x="3679825" y="3776663"/>
          <p14:tracePt t="41809" x="3714750" y="3776663"/>
          <p14:tracePt t="41826" x="3751263" y="3768725"/>
          <p14:tracePt t="42027" x="3732213" y="3857625"/>
          <p14:tracePt t="42037" x="3724275" y="3911600"/>
          <p14:tracePt t="42048" x="3714750" y="3965575"/>
          <p14:tracePt t="42060" x="3714750" y="4037013"/>
          <p14:tracePt t="42078" x="3732213" y="4170363"/>
          <p14:tracePt t="42093" x="3759200" y="4232275"/>
          <p14:tracePt t="42110" x="3840163" y="4357688"/>
          <p14:tracePt t="43630" x="3911600" y="4357688"/>
          <p14:tracePt t="43640" x="4010025" y="4394200"/>
          <p14:tracePt t="43651" x="4081463" y="4438650"/>
          <p14:tracePt t="43662" x="4152900" y="4465638"/>
          <p14:tracePt t="43677" x="4197350" y="4510088"/>
          <p14:tracePt t="43694" x="4251325" y="4554538"/>
          <p14:tracePt t="43711" x="4295775" y="4562475"/>
          <p14:tracePt t="43727" x="4330700" y="4562475"/>
          <p14:tracePt t="43744" x="4357688" y="4562475"/>
          <p14:tracePt t="44028" x="4375150" y="4545013"/>
          <p14:tracePt t="44039" x="4491038" y="4510088"/>
          <p14:tracePt t="44049" x="4625975" y="4483100"/>
          <p14:tracePt t="44060" x="4732338" y="4473575"/>
          <p14:tracePt t="44077" x="4848225" y="4465638"/>
          <p14:tracePt t="44094" x="5089525" y="4465638"/>
          <p14:tracePt t="44111" x="5187950" y="4465638"/>
          <p14:tracePt t="44127" x="5205413" y="4465638"/>
          <p14:tracePt t="44144" x="5224463" y="4473575"/>
          <p14:tracePt t="46021" x="5419725" y="4545013"/>
          <p14:tracePt t="46030" x="5537200" y="4545013"/>
          <p14:tracePt t="46044" x="5724525" y="4545013"/>
          <p14:tracePt t="46061" x="6197600" y="4456113"/>
          <p14:tracePt t="46078" x="6429375" y="4394200"/>
          <p14:tracePt t="46094" x="6742113" y="4295775"/>
          <p14:tracePt t="46112" x="6875463" y="4251325"/>
          <p14:tracePt t="46128" x="6875463" y="4214813"/>
          <p14:tracePt t="46327" x="6848475" y="4251325"/>
          <p14:tracePt t="46336" x="6777038" y="4313238"/>
          <p14:tracePt t="46347" x="6697663" y="4367213"/>
          <p14:tracePt t="46361" x="6599238" y="4429125"/>
          <p14:tracePt t="46378" x="6357938" y="4545013"/>
          <p14:tracePt t="46395" x="6259513" y="4581525"/>
          <p14:tracePt t="46411" x="6081713" y="4643438"/>
          <p14:tracePt t="46428" x="6000750" y="4643438"/>
          <p14:tracePt t="46480" x="6010275" y="4643438"/>
          <p14:tracePt t="46489" x="6027738" y="4643438"/>
          <p14:tracePt t="46500" x="6045200" y="4643438"/>
          <p14:tracePt t="46511" x="6054725" y="4652963"/>
          <p14:tracePt t="46527" x="6062663" y="4679950"/>
          <p14:tracePt t="46545" x="6081713" y="4714875"/>
          <p14:tracePt t="46562" x="6089650" y="4724400"/>
          <p14:tracePt t="46595" x="6099175" y="4724400"/>
          <p14:tracePt t="46612" x="6143625" y="4687888"/>
          <p14:tracePt t="46628" x="6180138" y="4652963"/>
          <p14:tracePt t="46644" x="6276975" y="4545013"/>
          <p14:tracePt t="46661" x="6323013" y="4473575"/>
          <p14:tracePt t="46678" x="6367463" y="4348163"/>
          <p14:tracePt t="46694" x="6402388" y="4081463"/>
          <p14:tracePt t="46711" x="6411913" y="3983038"/>
          <p14:tracePt t="46728" x="6411913" y="3776663"/>
          <p14:tracePt t="46745" x="6411913" y="3608388"/>
          <p14:tracePt t="46761" x="6411913" y="3581400"/>
          <p14:tracePt t="46817" x="6419850" y="3581400"/>
          <p14:tracePt t="46837" x="6438900" y="3589338"/>
          <p14:tracePt t="46847" x="6491288" y="3598863"/>
          <p14:tracePt t="46857" x="6537325" y="3598863"/>
          <p14:tracePt t="46867" x="6589713" y="3598863"/>
          <p14:tracePt t="46880" x="6634163" y="3598863"/>
          <p14:tracePt t="46894" x="6653213" y="3598863"/>
          <p14:tracePt t="46969" x="6653213" y="3608388"/>
          <p14:tracePt t="46990" x="6653213" y="3625850"/>
          <p14:tracePt t="47000" x="6653213" y="3633788"/>
          <p14:tracePt t="47020" x="6643688" y="3652838"/>
          <p14:tracePt t="47030" x="6643688" y="3670300"/>
          <p14:tracePt t="47044" x="6634163" y="3697288"/>
          <p14:tracePt t="47062" x="6616700" y="3795713"/>
          <p14:tracePt t="47078" x="6616700" y="3857625"/>
          <p14:tracePt t="47094" x="6626225" y="4000500"/>
          <p14:tracePt t="47111" x="6634163" y="4017963"/>
          <p14:tracePt t="47963" x="5919788" y="4205288"/>
          <p14:tracePt t="47980" x="5072063" y="4652963"/>
          <p14:tracePt t="47994" x="4724400" y="4786313"/>
          <p14:tracePt t="48012" x="3973513" y="5000625"/>
          <p14:tracePt t="48028" x="3751263" y="5062538"/>
          <p14:tracePt t="48045" x="3446463" y="5295900"/>
          <p14:tracePt t="48297" x="3482975" y="5295900"/>
          <p14:tracePt t="48307" x="3598863" y="5295900"/>
          <p14:tracePt t="48318" x="3732213" y="5295900"/>
          <p14:tracePt t="48329" x="3875088" y="5303838"/>
          <p14:tracePt t="48345" x="4071938" y="5303838"/>
          <p14:tracePt t="48361" x="4268788" y="5322888"/>
          <p14:tracePt t="48379" x="4268788" y="5330825"/>
          <p14:tracePt t="48395" x="4268788" y="5340350"/>
          <p14:tracePt t="48412" x="4071938" y="5402263"/>
          <p14:tracePt t="48429" x="3938588" y="5411788"/>
          <p14:tracePt t="48444" x="3679825" y="5419725"/>
          <p14:tracePt t="48461" x="3419475" y="5419725"/>
          <p14:tracePt t="48478" x="3330575" y="5419725"/>
          <p14:tracePt t="48495" x="3214688" y="5419725"/>
          <p14:tracePt t="48511" x="3152775" y="5411788"/>
          <p14:tracePt t="48528" x="3143250" y="5411788"/>
          <p14:tracePt t="48545" x="3143250" y="5402263"/>
          <p14:tracePt t="48563" x="3133725" y="5367338"/>
          <p14:tracePt t="48578" x="3133725" y="5295900"/>
          <p14:tracePt t="49114" x="3187700" y="5295900"/>
          <p14:tracePt t="49124" x="3251200" y="5295900"/>
          <p14:tracePt t="49135" x="3313113" y="5303838"/>
          <p14:tracePt t="49146" x="3394075" y="5313363"/>
          <p14:tracePt t="49162" x="3490913" y="5313363"/>
          <p14:tracePt t="49178" x="3625850" y="5313363"/>
          <p14:tracePt t="49196" x="3687763" y="5313363"/>
          <p14:tracePt t="49211" x="3724275" y="5313363"/>
          <p14:tracePt t="49228" x="3759200" y="5313363"/>
          <p14:tracePt t="49492" x="3776663" y="5313363"/>
          <p14:tracePt t="49501" x="3822700" y="5295900"/>
          <p14:tracePt t="49513" x="3867150" y="5276850"/>
          <p14:tracePt t="49528" x="3929063" y="5251450"/>
          <p14:tracePt t="49545" x="4054475" y="5197475"/>
          <p14:tracePt t="49563" x="4143375" y="5153025"/>
          <p14:tracePt t="49578" x="4170363" y="5143500"/>
          <p14:tracePt t="49595" x="4205288" y="5108575"/>
          <p14:tracePt t="49645" x="4205288" y="5099050"/>
          <p14:tracePt t="49685" x="4205288" y="5089525"/>
          <p14:tracePt t="49696" x="4205288" y="5081588"/>
          <p14:tracePt t="49706" x="4224338" y="5054600"/>
          <p14:tracePt t="49787" x="4224338" y="5062538"/>
          <p14:tracePt t="49798" x="4224338" y="5081588"/>
          <p14:tracePt t="49809" x="4224338" y="5099050"/>
          <p14:tracePt t="49819" x="4224338" y="5133975"/>
          <p14:tracePt t="49830" x="4224338" y="5160963"/>
          <p14:tracePt t="49845" x="4224338" y="5205413"/>
          <p14:tracePt t="49862" x="4224338" y="5241925"/>
          <p14:tracePt t="50125" x="4232275" y="5232400"/>
          <p14:tracePt t="50135" x="4251325" y="5197475"/>
          <p14:tracePt t="50146" x="4286250" y="5108575"/>
          <p14:tracePt t="50162" x="4330700" y="5045075"/>
          <p14:tracePt t="50179" x="4357688" y="5010150"/>
          <p14:tracePt t="50237" x="4357688" y="5018088"/>
          <p14:tracePt t="50247" x="4330700" y="5099050"/>
          <p14:tracePt t="50258" x="4295775" y="5224463"/>
          <p14:tracePt t="50267" x="4276725" y="5295900"/>
          <p14:tracePt t="50279" x="4251325" y="5384800"/>
          <p14:tracePt t="50295" x="4232275" y="5446713"/>
          <p14:tracePt t="50312" x="4232275" y="5518150"/>
          <p14:tracePt t="50554" x="4276725" y="5473700"/>
          <p14:tracePt t="50564" x="4340225" y="5402263"/>
          <p14:tracePt t="50574" x="4419600" y="5259388"/>
          <p14:tracePt t="50584" x="4608513" y="5010150"/>
          <p14:tracePt t="50596" x="4705350" y="4902200"/>
          <p14:tracePt t="50612" x="4776788" y="4830763"/>
          <p14:tracePt t="50629" x="4822825" y="4776788"/>
          <p14:tracePt t="50829" x="4813300" y="4786313"/>
          <p14:tracePt t="50839" x="4795838" y="4813300"/>
          <p14:tracePt t="50850" x="4776788" y="4840288"/>
          <p14:tracePt t="50862" x="4741863" y="4919663"/>
          <p14:tracePt t="50879" x="4687888" y="5072063"/>
          <p14:tracePt t="50895" x="4554538" y="5411788"/>
          <p14:tracePt t="50912" x="4411663" y="5919788"/>
          <p14:tracePt t="50929" x="4340225" y="6134100"/>
          <p14:tracePt t="50945" x="4251325" y="6411913"/>
          <p14:tracePt t="50963" x="4251325" y="6500813"/>
          <p14:tracePt t="50995" x="4259263" y="6483350"/>
          <p14:tracePt t="51197" x="4313238" y="6357938"/>
          <p14:tracePt t="51207" x="4367213" y="6224588"/>
          <p14:tracePt t="51217" x="4446588" y="6045200"/>
          <p14:tracePt t="51229" x="4518025" y="5776913"/>
          <p14:tracePt t="51246" x="4518025" y="5438775"/>
          <p14:tracePt t="51263" x="4518025" y="5170488"/>
          <p14:tracePt t="51279" x="4518025" y="5018088"/>
          <p14:tracePt t="51330" x="4518025" y="5027613"/>
          <p14:tracePt t="51360" x="4518025" y="5037138"/>
          <p14:tracePt t="51371" x="4518025" y="5045075"/>
          <p14:tracePt t="51544" x="4518025" y="5054600"/>
          <p14:tracePt t="51556" x="4518025" y="5072063"/>
          <p14:tracePt t="51565" x="4510088" y="5089525"/>
          <p14:tracePt t="51579" x="4500563" y="5116513"/>
          <p14:tracePt t="51596" x="4465638" y="5295900"/>
          <p14:tracePt t="51612" x="4465638" y="5429250"/>
          <p14:tracePt t="51630" x="4465638" y="5643563"/>
          <p14:tracePt t="51646" x="4473575" y="5705475"/>
          <p14:tracePt t="51662" x="4518025" y="5822950"/>
          <p14:tracePt t="51679" x="4652963" y="5867400"/>
          <p14:tracePt t="51943" x="4714875" y="5786438"/>
          <p14:tracePt t="51952" x="4776788" y="5661025"/>
          <p14:tracePt t="51964" x="4875213" y="5367338"/>
          <p14:tracePt t="51979" x="4938713" y="5232400"/>
          <p14:tracePt t="51996" x="5018088" y="5062538"/>
          <p14:tracePt t="52013" x="5037138" y="5027613"/>
          <p14:tracePt t="52030" x="5037138" y="5018088"/>
          <p14:tracePt t="52062" x="5045075" y="5018088"/>
          <p14:tracePt t="52079" x="5153025" y="4991100"/>
          <p14:tracePt t="52096" x="5276850" y="4983163"/>
          <p14:tracePt t="52112" x="5375275" y="4983163"/>
          <p14:tracePt t="52129" x="5680075" y="5062538"/>
          <p14:tracePt t="52147" x="5884863" y="5180013"/>
          <p14:tracePt t="52163" x="5973763" y="5241925"/>
          <p14:tracePt t="52179" x="6081713" y="5330825"/>
          <p14:tracePt t="52197" x="6116638" y="5348288"/>
          <p14:tracePt t="52213" x="6116638" y="5367338"/>
          <p14:tracePt t="52238" x="6116638" y="5375275"/>
          <p14:tracePt t="52249" x="6108700" y="5384800"/>
          <p14:tracePt t="52504" x="6108700" y="5394325"/>
          <p14:tracePt t="52524" x="6108700" y="5419725"/>
          <p14:tracePt t="52535" x="6108700" y="5456238"/>
          <p14:tracePt t="52546" x="6099175" y="5483225"/>
          <p14:tracePt t="52563" x="6089650" y="5527675"/>
          <p14:tracePt t="52579" x="6018213" y="5715000"/>
          <p14:tracePt t="52596" x="5894388" y="6027738"/>
          <p14:tracePt t="52613" x="5840413" y="6126163"/>
          <p14:tracePt t="52629" x="5670550" y="6323013"/>
          <p14:tracePt t="52647" x="5554663" y="6483350"/>
          <p14:tracePt t="52662" x="5527675" y="6510338"/>
          <p14:tracePt t="52679" x="5500688" y="6483350"/>
          <p14:tracePt t="52902" x="5527675" y="6419850"/>
          <p14:tracePt t="52913" x="5599113" y="6340475"/>
          <p14:tracePt t="52923" x="5670550" y="6134100"/>
          <p14:tracePt t="52933" x="5786438" y="5830888"/>
          <p14:tracePt t="52946" x="5884863" y="5581650"/>
          <p14:tracePt t="52963" x="5956300" y="5224463"/>
          <p14:tracePt t="52980" x="5956300" y="5170488"/>
          <p14:tracePt t="52996" x="5946775" y="5160963"/>
          <p14:tracePt t="53013" x="5902325" y="5143500"/>
          <p14:tracePt t="53030" x="5751513" y="5133975"/>
          <p14:tracePt t="53046" x="5510213" y="5160963"/>
          <p14:tracePt t="53063" x="5411788" y="5187950"/>
          <p14:tracePt t="53080" x="5286375" y="5241925"/>
          <p14:tracePt t="53097" x="5268913" y="5241925"/>
          <p14:tracePt t="53130" x="5268913" y="5251450"/>
          <p14:tracePt t="53147" x="5276850" y="5276850"/>
          <p14:tracePt t="53433" x="5330825" y="5340350"/>
          <p14:tracePt t="53444" x="5367338" y="5384800"/>
          <p14:tracePt t="53454" x="5411788" y="5456238"/>
          <p14:tracePt t="53465" x="5446713" y="5491163"/>
          <p14:tracePt t="53480" x="5465763" y="5518150"/>
          <p14:tracePt t="53496" x="5473700" y="5616575"/>
          <p14:tracePt t="53512" x="5473700" y="5653088"/>
          <p14:tracePt t="53529" x="5473700" y="5724525"/>
          <p14:tracePt t="53801" x="5419725" y="5724525"/>
          <p14:tracePt t="53812" x="5322888" y="5688013"/>
          <p14:tracePt t="53822" x="5099050" y="5643563"/>
          <p14:tracePt t="53832" x="4857750" y="5643563"/>
          <p14:tracePt t="53846" x="4616450" y="5643563"/>
          <p14:tracePt t="53863" x="4295775" y="5697538"/>
          <p14:tracePt t="53880" x="4241800" y="5715000"/>
          <p14:tracePt t="53884" x="4224338" y="5732463"/>
          <p14:tracePt t="54272" x="4259263" y="5732463"/>
          <p14:tracePt t="54281" x="4340225" y="5732463"/>
          <p14:tracePt t="54291" x="4500563" y="5741988"/>
          <p14:tracePt t="54301" x="4679950" y="5751513"/>
          <p14:tracePt t="54313" x="4795838" y="5759450"/>
          <p14:tracePt t="54331" x="5027613" y="5803900"/>
          <p14:tracePt t="54346" x="5116513" y="5813425"/>
          <p14:tracePt t="54363" x="5224463" y="5848350"/>
          <p14:tracePt t="59192" x="5241925" y="5848350"/>
          <p14:tracePt t="59202" x="5259388" y="5848350"/>
          <p14:tracePt t="59223" x="5276850" y="5848350"/>
          <p14:tracePt t="59253" x="5286375" y="5848350"/>
          <p14:tracePt t="59265" x="5295900" y="5848350"/>
          <p14:tracePt t="59274" x="5303838" y="5848350"/>
          <p14:tracePt t="59284" x="5330825" y="5848350"/>
          <p14:tracePt t="59297" x="5367338" y="5848350"/>
          <p14:tracePt t="59315" x="5545138" y="5786438"/>
          <p14:tracePt t="59331" x="5589588" y="5697538"/>
          <p14:tracePt t="59580" x="5589588" y="5688013"/>
          <p14:tracePt t="59620" x="5581650" y="5670550"/>
          <p14:tracePt t="59632" x="5572125" y="5653088"/>
          <p14:tracePt t="59641" x="5554663" y="5643563"/>
          <p14:tracePt t="59682" x="5554663" y="5634038"/>
          <p14:tracePt t="60080" x="5537200" y="5634038"/>
          <p14:tracePt t="60090" x="5518150" y="5653088"/>
          <p14:tracePt t="60101" x="5500688" y="5661025"/>
          <p14:tracePt t="60114" x="5491163" y="5688013"/>
          <p14:tracePt t="60132" x="5465763" y="5715000"/>
          <p14:tracePt t="60148" x="5465763" y="5732463"/>
          <p14:tracePt t="60164" x="5456238" y="5751513"/>
          <p14:tracePt t="60183" x="5446713" y="5751513"/>
          <p14:tracePt t="60510" x="5456238" y="5741988"/>
          <p14:tracePt t="60519" x="5465763" y="5724525"/>
          <p14:tracePt t="60531" x="5473700" y="5680075"/>
          <p14:tracePt t="60548" x="5473700" y="5653088"/>
          <p14:tracePt t="60565" x="5473700" y="5616575"/>
          <p14:tracePt t="60581" x="5456238" y="5581650"/>
          <p14:tracePt t="60598" x="5438775" y="5562600"/>
          <p14:tracePt t="60615" x="5402263" y="5527675"/>
          <p14:tracePt t="60632" x="5384800" y="5510213"/>
          <p14:tracePt t="60648" x="5375275" y="5510213"/>
          <p14:tracePt t="60734" x="5367338" y="5537200"/>
          <p14:tracePt t="60744" x="5357813" y="5545138"/>
          <p14:tracePt t="60754" x="5348288" y="5554663"/>
          <p14:tracePt t="60766" x="5330825" y="5581650"/>
          <p14:tracePt t="60781" x="5322888" y="5589588"/>
          <p14:tracePt t="60798" x="5313363" y="5608638"/>
          <p14:tracePt t="60877" x="5313363" y="5626100"/>
          <p14:tracePt t="60887" x="5313363" y="5643563"/>
          <p14:tracePt t="60898" x="5330825" y="5661025"/>
          <p14:tracePt t="60914" x="5348288" y="5680075"/>
          <p14:tracePt t="60932" x="5456238" y="5751513"/>
          <p14:tracePt t="60949" x="5554663" y="5786438"/>
          <p14:tracePt t="60964" x="5572125" y="5786438"/>
          <p14:tracePt t="60981" x="5581650" y="5786438"/>
          <p14:tracePt t="61015" x="5608638" y="5751513"/>
          <p14:tracePt t="61032" x="5653088" y="5653088"/>
          <p14:tracePt t="61048" x="5670550" y="5626100"/>
          <p14:tracePt t="61065" x="5688013" y="5572125"/>
          <p14:tracePt t="61081" x="5688013" y="5562600"/>
          <p14:tracePt t="61114" x="5688013" y="5554663"/>
          <p14:tracePt t="61132" x="5634038" y="5518150"/>
          <p14:tracePt t="61148" x="5599113" y="5510213"/>
          <p14:tracePt t="61165" x="5510213" y="5500688"/>
          <p14:tracePt t="61183" x="5446713" y="5500688"/>
          <p14:tracePt t="61234" x="5429250" y="5500688"/>
          <p14:tracePt t="61244" x="5429250" y="5527675"/>
          <p14:tracePt t="61255" x="5411788" y="5545138"/>
          <p14:tracePt t="61275" x="5411788" y="5562600"/>
          <p14:tracePt t="61285" x="5402263" y="5562600"/>
          <p14:tracePt t="61298" x="5402263" y="5572125"/>
          <p14:tracePt t="61377" x="5402263" y="5581650"/>
          <p14:tracePt t="61387" x="5419725" y="5589588"/>
          <p14:tracePt t="61399" x="5446713" y="5599113"/>
          <p14:tracePt t="61415" x="5491163" y="5608638"/>
          <p14:tracePt t="61431" x="5581650" y="5616575"/>
          <p14:tracePt t="61449" x="5589588" y="5616575"/>
          <p14:tracePt t="61510" x="5589588" y="5599113"/>
          <p14:tracePt t="61520" x="5589588" y="5483225"/>
          <p14:tracePt t="61532" x="5589588" y="5473700"/>
          <p14:tracePt t="61551" x="5589588" y="5465763"/>
          <p14:tracePt t="61591" x="5581650" y="5465763"/>
          <p14:tracePt t="61602" x="5572125" y="5465763"/>
          <p14:tracePt t="61612" x="5545138" y="5473700"/>
          <p14:tracePt t="61623" x="5518150" y="5491163"/>
          <p14:tracePt t="61634" x="5483225" y="5510213"/>
          <p14:tracePt t="61648" x="5456238" y="5537200"/>
          <p14:tracePt t="61665" x="5402263" y="5599113"/>
          <p14:tracePt t="61683" x="5384800" y="5670550"/>
          <p14:tracePt t="61698" x="5384800" y="5715000"/>
          <p14:tracePt t="61715" x="5402263" y="5776913"/>
          <p14:tracePt t="61732" x="5438775" y="5813425"/>
          <p14:tracePt t="61748" x="5518150" y="5822950"/>
          <p14:tracePt t="62011" x="5527675" y="5803900"/>
          <p14:tracePt t="62022" x="5537200" y="5786438"/>
          <p14:tracePt t="62032" x="5537200" y="5751513"/>
          <p14:tracePt t="62048" x="5537200" y="5688013"/>
          <p14:tracePt t="62065" x="5537200" y="5510213"/>
          <p14:tracePt t="62082" x="5527675" y="5465763"/>
          <p14:tracePt t="62098" x="5518150" y="5465763"/>
          <p14:tracePt t="62115" x="5510213" y="5465763"/>
          <p14:tracePt t="62133" x="5491163" y="5465763"/>
          <p14:tracePt t="62149" x="5465763" y="5465763"/>
          <p14:tracePt t="62165" x="5411788" y="5483225"/>
          <p14:tracePt t="62182" x="5394325" y="5491163"/>
          <p14:tracePt t="62198" x="5367338" y="5545138"/>
          <p14:tracePt t="62215" x="5357813" y="5572125"/>
          <p14:tracePt t="62232" x="5348288" y="5599113"/>
          <p14:tracePt t="62249" x="5348288" y="5634038"/>
          <p14:tracePt t="62267" x="5348288" y="5661025"/>
          <p14:tracePt t="62282" x="5348288" y="5680075"/>
          <p14:tracePt t="62298" x="5384800" y="5741988"/>
          <p14:tracePt t="62317" x="5537200" y="5813425"/>
          <p14:tracePt t="62332" x="5562600" y="5822950"/>
          <p14:tracePt t="62349" x="5581650" y="5822950"/>
          <p14:tracePt t="62409" x="5581650" y="5803900"/>
          <p14:tracePt t="62419" x="5589588" y="5705475"/>
          <p14:tracePt t="62429" x="5589588" y="5670550"/>
          <p14:tracePt t="62450" x="5589588" y="5572125"/>
          <p14:tracePt t="62459" x="5589588" y="5545138"/>
          <p14:tracePt t="62470" x="5589588" y="5527675"/>
          <p14:tracePt t="62490" x="5581650" y="5527675"/>
          <p14:tracePt t="62501" x="5562600" y="5527675"/>
          <p14:tracePt t="62515" x="5518150" y="5537200"/>
          <p14:tracePt t="62532" x="5429250" y="5581650"/>
          <p14:tracePt t="62548" x="5394325" y="5616575"/>
          <p14:tracePt t="62565" x="5367338" y="5643563"/>
          <p14:tracePt t="62583" x="5357813" y="5661025"/>
          <p14:tracePt t="62598" x="5357813" y="5680075"/>
          <p14:tracePt t="62615" x="5357813" y="5688013"/>
          <p14:tracePt t="62634" x="5375275" y="5741988"/>
          <p14:tracePt t="62909" x="5384800" y="5741988"/>
          <p14:tracePt t="62919" x="5402263" y="5741988"/>
          <p14:tracePt t="62929" x="5411788" y="5741988"/>
          <p14:tracePt t="62940" x="5438775" y="5741988"/>
          <p14:tracePt t="62951" x="5456238" y="5741988"/>
          <p14:tracePt t="62965" x="5473700" y="5724525"/>
          <p14:tracePt t="62982" x="5500688" y="5688013"/>
          <p14:tracePt t="62999" x="5500688" y="5680075"/>
          <p14:tracePt t="63016" x="5500688" y="5643563"/>
          <p14:tracePt t="63032" x="5465763" y="5527675"/>
          <p14:tracePt t="63049" x="5411788" y="5491163"/>
          <p14:tracePt t="63066" x="5348288" y="5465763"/>
          <p14:tracePt t="63083" x="5295900" y="5465763"/>
          <p14:tracePt t="63099" x="5286375" y="5465763"/>
          <p14:tracePt t="63135" x="5286375" y="5473700"/>
          <p14:tracePt t="63154" x="5286375" y="5483225"/>
          <p14:tracePt t="63174" x="5286375" y="5500688"/>
          <p14:tracePt t="63185" x="5268913" y="5537200"/>
          <p14:tracePt t="63199" x="5259388" y="5608638"/>
          <p14:tracePt t="63216" x="5251450" y="5680075"/>
          <p14:tracePt t="63232" x="5251450" y="5688013"/>
          <p14:tracePt t="63249" x="5259388" y="5705475"/>
          <p14:tracePt t="63267" x="5276850" y="5705475"/>
          <p14:tracePt t="63282" x="5286375" y="5705475"/>
          <p14:tracePt t="63298" x="5313363" y="5705475"/>
          <p14:tracePt t="63316" x="5348288" y="5653088"/>
          <p14:tracePt t="63332" x="5402263" y="5554663"/>
          <p14:tracePt t="63349" x="5394325" y="5527675"/>
          <p14:tracePt t="63366" x="5367338" y="5518150"/>
          <p14:tracePt t="63382" x="5286375" y="5491163"/>
          <p14:tracePt t="63399" x="5251450" y="5491163"/>
          <p14:tracePt t="63416" x="5180013" y="5491163"/>
          <p14:tracePt t="63432" x="5170488" y="5491163"/>
          <p14:tracePt t="63450" x="5170488" y="5510213"/>
          <p14:tracePt t="63466" x="5170488" y="5518150"/>
          <p14:tracePt t="63499" x="5180013" y="5510213"/>
          <p14:tracePt t="63516" x="5197475" y="5527675"/>
          <p14:tracePt t="63746" x="5205413" y="5537200"/>
          <p14:tracePt t="63756" x="5224463" y="5545138"/>
          <p14:tracePt t="63768" x="5259388" y="5545138"/>
          <p14:tracePt t="63783" x="5295900" y="5554663"/>
          <p14:tracePt t="63799" x="5348288" y="5554663"/>
          <p14:tracePt t="63817" x="5357813" y="5554663"/>
          <p14:tracePt t="63832" x="5367338" y="5554663"/>
          <p14:tracePt t="63879" x="5394325" y="5491163"/>
          <p14:tracePt t="63889" x="5446713" y="5375275"/>
          <p14:tracePt t="63909" x="5438775" y="5357813"/>
          <p14:tracePt t="63920" x="5429250" y="5313363"/>
          <p14:tracePt t="63933" x="5419725" y="5303838"/>
          <p14:tracePt t="63950" x="5402263" y="5303838"/>
          <p14:tracePt t="63966" x="5303838" y="5303838"/>
          <p14:tracePt t="63983" x="5268913" y="5303838"/>
          <p14:tracePt t="64043" x="5268913" y="5313363"/>
          <p14:tracePt t="64048" x="5276850" y="5322888"/>
          <p14:tracePt t="64054" x="5276850" y="5394325"/>
          <p14:tracePt t="64066" x="5295900" y="5510213"/>
          <p14:tracePt t="64083" x="5330825" y="5581650"/>
          <p14:tracePt t="64099" x="5446713" y="5768975"/>
          <p14:tracePt t="64116" x="5537200" y="5875338"/>
          <p14:tracePt t="64133" x="5545138" y="5875338"/>
          <p14:tracePt t="64165" x="5562600" y="5867400"/>
          <p14:tracePt t="64199" x="5599113" y="5848350"/>
          <p14:tracePt t="64216" x="5626100" y="5813425"/>
          <p14:tracePt t="64249" x="5634038" y="5803900"/>
          <p14:tracePt t="64297" x="5634038" y="5724525"/>
          <p14:tracePt t="64308" x="5634038" y="5589588"/>
          <p14:tracePt t="64318" x="5608638" y="5581650"/>
          <p14:tracePt t="64332" x="5581650" y="5562600"/>
          <p14:tracePt t="64349" x="5411788" y="5500688"/>
          <p14:tracePt t="64365" x="5402263" y="5491163"/>
          <p14:tracePt t="64382" x="5375275" y="5491163"/>
          <p14:tracePt t="64441" x="5375275" y="5500688"/>
          <p14:tracePt t="64461" x="5384800" y="5500688"/>
          <p14:tracePt t="64471" x="5384800" y="5510213"/>
          <p14:tracePt t="64483" x="5402263" y="5562600"/>
          <p14:tracePt t="64499" x="5429250" y="5581650"/>
          <p14:tracePt t="64516" x="5473700" y="5589588"/>
          <p14:tracePt t="64533" x="5491163" y="5589588"/>
          <p14:tracePt t="64550" x="5500688" y="5589588"/>
          <p14:tracePt t="64584" x="5510213" y="5589588"/>
          <p14:tracePt t="64624" x="5500688" y="5589588"/>
          <p14:tracePt t="64635" x="5483225" y="5589588"/>
          <p14:tracePt t="64645" x="5465763" y="5589588"/>
          <p14:tracePt t="64655" x="5456238" y="5599113"/>
          <p14:tracePt t="64667" x="5446713" y="5608638"/>
          <p14:tracePt t="64683" x="5446713" y="5616575"/>
          <p14:tracePt t="64699" x="5411788" y="5626100"/>
          <p14:tracePt t="64716" x="5348288" y="5661025"/>
          <p14:tracePt t="64920" x="5330825" y="5661025"/>
          <p14:tracePt t="64931" x="5322888" y="5661025"/>
          <p14:tracePt t="64941" x="5313363" y="5653088"/>
          <p14:tracePt t="64952" x="5259388" y="5626100"/>
          <p14:tracePt t="64965" x="5224463" y="5599113"/>
          <p14:tracePt t="64983" x="5037138" y="5537200"/>
          <p14:tracePt t="64999" x="4965700" y="5527675"/>
          <p14:tracePt t="65016" x="4946650" y="5518150"/>
          <p14:tracePt t="65034" x="4894263" y="5510213"/>
          <p14:tracePt t="65074" x="4884738" y="5510213"/>
          <p14:tracePt t="65094" x="4830763" y="5510213"/>
          <p14:tracePt t="65125" x="4830763" y="5500688"/>
          <p14:tracePt t="65155" x="4830763" y="5491163"/>
          <p14:tracePt t="65186" x="4840288" y="5483225"/>
          <p14:tracePt t="65196" x="4848225" y="5473700"/>
          <p14:tracePt t="65206" x="4848225" y="5465763"/>
          <p14:tracePt t="65226" x="4848225" y="5456238"/>
          <p14:tracePt t="65318" x="4840288" y="5456238"/>
          <p14:tracePt t="65329" x="4830763" y="5456238"/>
          <p14:tracePt t="65339" x="4813300" y="5456238"/>
          <p14:tracePt t="65370" x="4803775" y="5465763"/>
          <p14:tracePt t="65421" x="4803775" y="5473700"/>
          <p14:tracePt t="65482" x="4813300" y="5473700"/>
          <p14:tracePt t="65492" x="4830763" y="5473700"/>
          <p14:tracePt t="65513" x="4840288" y="5473700"/>
          <p14:tracePt t="65523" x="4857750" y="5473700"/>
          <p14:tracePt t="65535" x="4867275" y="5473700"/>
          <p14:tracePt t="65549" x="4884738" y="5473700"/>
          <p14:tracePt t="65566" x="4902200" y="5473700"/>
          <p14:tracePt t="65584" x="4902200" y="5465763"/>
          <p14:tracePt t="65599" x="4894263" y="5465763"/>
          <p14:tracePt t="65616" x="4867275" y="5465763"/>
          <p14:tracePt t="65633" x="4857750" y="5465763"/>
          <p14:tracePt t="65649" x="4830763" y="5465763"/>
          <p14:tracePt t="65727" x="4813300" y="5483225"/>
          <p14:tracePt t="65738" x="4759325" y="5554663"/>
          <p14:tracePt t="65749" x="4687888" y="5732463"/>
          <p14:tracePt t="65766" x="4670425" y="5795963"/>
          <p14:tracePt t="65783" x="4670425" y="5803900"/>
          <p14:tracePt t="65800" x="4679950" y="5803900"/>
          <p14:tracePt t="65819" x="4687888" y="5803900"/>
          <p14:tracePt t="65833" x="4697413" y="5803900"/>
          <p14:tracePt t="69833" x="4803775" y="5795963"/>
          <p14:tracePt t="69848" x="4840288" y="5795963"/>
          <p14:tracePt t="69853" x="4884738" y="5795963"/>
          <p14:tracePt t="69867" x="4946650" y="5795963"/>
          <p14:tracePt t="69884" x="5081588" y="5830888"/>
          <p14:tracePt t="69901" x="5160963" y="5857875"/>
          <p14:tracePt t="69904" x="5224463" y="5894388"/>
          <p14:tracePt t="69917" x="5276850" y="5929313"/>
          <p14:tracePt t="69934" x="5375275" y="5973763"/>
          <p14:tracePt t="70149" x="5357813" y="5973763"/>
          <p14:tracePt t="70159" x="5313363" y="5983288"/>
          <p14:tracePt t="70169" x="5286375" y="5983288"/>
          <p14:tracePt t="70184" x="5232400" y="5983288"/>
          <p14:tracePt t="70201" x="5037138" y="5911850"/>
          <p14:tracePt t="70217" x="4848225" y="5813425"/>
          <p14:tracePt t="70234" x="4652963" y="5732463"/>
          <p14:tracePt t="70251" x="4608513" y="5697538"/>
          <p14:tracePt t="70268" x="4598988" y="5697538"/>
          <p14:tracePt t="70284" x="4598988" y="5661025"/>
          <p14:tracePt t="70302" x="4598988" y="5643563"/>
          <p14:tracePt t="70317" x="4608513" y="5626100"/>
          <p14:tracePt t="70334" x="4652963" y="5562600"/>
          <p14:tracePt t="70547" x="4697413" y="5554663"/>
          <p14:tracePt t="70557" x="4768850" y="5537200"/>
          <p14:tracePt t="70568" x="4840288" y="5518150"/>
          <p14:tracePt t="70584" x="4911725" y="5518150"/>
          <p14:tracePt t="70601" x="5000625" y="5473700"/>
          <p14:tracePt t="70679" x="4991100" y="5473700"/>
          <p14:tracePt t="70690" x="4965700" y="5473700"/>
          <p14:tracePt t="70701" x="4929188" y="5473700"/>
          <p14:tracePt t="70717" x="4875213" y="5473700"/>
          <p14:tracePt t="70734" x="4759325" y="5483225"/>
          <p14:tracePt t="70751" x="4652963" y="5510213"/>
          <p14:tracePt t="70767" x="4633913" y="5518150"/>
          <p14:tracePt t="70863" x="4652963" y="5518150"/>
          <p14:tracePt t="70873" x="4670425" y="5518150"/>
          <p14:tracePt t="70885" x="4705350" y="5510213"/>
          <p14:tracePt t="70901" x="4759325" y="5500688"/>
          <p14:tracePt t="70917" x="4813300" y="5500688"/>
          <p14:tracePt t="70935" x="4848225" y="5491163"/>
          <p14:tracePt t="70985" x="4848225" y="5483225"/>
          <p14:tracePt t="72621" x="4902200" y="5483225"/>
          <p14:tracePt t="72630" x="5037138" y="5500688"/>
          <p14:tracePt t="72640" x="5170488" y="5518150"/>
          <p14:tracePt t="72651" x="5367338" y="5527675"/>
          <p14:tracePt t="72668" x="5500688" y="5537200"/>
          <p14:tracePt t="72685" x="5616575" y="5537200"/>
          <p14:tracePt t="72732" x="5616575" y="5545138"/>
          <p14:tracePt t="72742" x="5599113" y="5545138"/>
          <p14:tracePt t="72754" x="5581650" y="5554663"/>
          <p14:tracePt t="72768" x="5554663" y="5562600"/>
          <p14:tracePt t="72785" x="5491163" y="5599113"/>
          <p14:tracePt t="72803" x="5473700" y="5599113"/>
          <p14:tracePt t="75765" x="5473700" y="5616575"/>
          <p14:tracePt t="75775" x="5465763" y="5616575"/>
          <p14:tracePt t="75836" x="5465763" y="5626100"/>
          <p14:tracePt t="76030" x="5465763" y="5608638"/>
          <p14:tracePt t="76040" x="5465763" y="5589588"/>
          <p14:tracePt t="76052" x="5465763" y="5562600"/>
          <p14:tracePt t="76070" x="5465763" y="5537200"/>
          <p14:tracePt t="76086" x="5491163" y="5438775"/>
          <p14:tracePt t="76102" x="5491163" y="5419725"/>
          <p14:tracePt t="76285" x="5491163" y="5429250"/>
          <p14:tracePt t="76295" x="5491163" y="5438775"/>
          <p14:tracePt t="76306" x="5491163" y="5473700"/>
          <p14:tracePt t="76319" x="5491163" y="5500688"/>
          <p14:tracePt t="76335" x="5491163" y="5510213"/>
          <p14:tracePt t="76352" x="5491163" y="5545138"/>
          <p14:tracePt t="76369" x="5473700" y="5599113"/>
          <p14:tracePt t="76387" x="5446713" y="5634038"/>
          <p14:tracePt t="76402" x="5429250" y="5680075"/>
          <p14:tracePt t="76419" x="5357813" y="5786438"/>
          <p14:tracePt t="76437" x="5303838" y="5813425"/>
          <p14:tracePt t="76453" x="5224463" y="5830888"/>
          <p14:tracePt t="76469" x="5180013" y="5830888"/>
          <p14:tracePt t="76486" x="5170488" y="5830888"/>
          <p14:tracePt t="76502" x="5160963" y="5813425"/>
          <p14:tracePt t="76520" x="5153025" y="5741988"/>
          <p14:tracePt t="76536" x="5153025" y="5688013"/>
          <p14:tracePt t="76570" x="5259388" y="5688013"/>
          <p14:tracePt t="76586" x="5348288" y="5732463"/>
          <p14:tracePt t="76603" x="5616575" y="5822950"/>
          <p14:tracePt t="76618" x="5724525" y="5867400"/>
          <p14:tracePt t="76635" x="5848350" y="5911850"/>
          <p14:tracePt t="76652" x="5857875" y="5911850"/>
          <p14:tracePt t="76898" x="5840413" y="5911850"/>
          <p14:tracePt t="76908" x="5768975" y="5902325"/>
          <p14:tracePt t="76920" x="5724525" y="5875338"/>
          <p14:tracePt t="76936" x="5688013" y="5857875"/>
          <p14:tracePt t="76953" x="5661025" y="5795963"/>
          <p14:tracePt t="76969" x="5661025" y="5768975"/>
          <p14:tracePt t="77003" x="5697538" y="5759450"/>
          <p14:tracePt t="77019" x="5741988" y="5759450"/>
          <p14:tracePt t="77037" x="5848350" y="5759450"/>
          <p14:tracePt t="77053" x="5919788" y="5759450"/>
          <p14:tracePt t="77286" x="5919788" y="5741988"/>
          <p14:tracePt t="77317" x="5911850" y="5697538"/>
          <p14:tracePt t="77327" x="5867400" y="5634038"/>
          <p14:tracePt t="77339" x="5822950" y="5599113"/>
          <p14:tracePt t="77353" x="5705475" y="5446713"/>
          <p14:tracePt t="77370" x="5581650" y="5295900"/>
          <p14:tracePt t="77387" x="5537200" y="5214938"/>
          <p14:tracePt t="77402" x="5537200" y="5205413"/>
          <p14:tracePt t="77429" x="5537200" y="5197475"/>
          <p14:tracePt t="77439" x="5545138" y="5197475"/>
          <p14:tracePt t="77500" x="5554663" y="5197475"/>
          <p14:tracePt t="77510" x="5572125" y="5197475"/>
          <p14:tracePt t="77521" x="5589588" y="5214938"/>
          <p14:tracePt t="77536" x="5599113" y="5224463"/>
          <p14:tracePt t="77663" x="5599113" y="5241925"/>
          <p14:tracePt t="77674" x="5599113" y="5259388"/>
          <p14:tracePt t="77694" x="5599113" y="5268913"/>
          <p14:tracePt t="77747" x="5599113" y="5276850"/>
          <p14:tracePt t="77755" x="5599113" y="5295900"/>
          <p14:tracePt t="77769" x="5599113" y="5313363"/>
          <p14:tracePt t="77786" x="5599113" y="5394325"/>
          <p14:tracePt t="77802" x="5589588" y="5500688"/>
          <p14:tracePt t="77820" x="5581650" y="5599113"/>
          <p14:tracePt t="77838" x="5554663" y="5688013"/>
          <p14:tracePt t="77853" x="5537200" y="5715000"/>
          <p14:tracePt t="77869" x="5537200" y="5732463"/>
          <p14:tracePt t="77939" x="5562600" y="5732463"/>
          <p14:tracePt t="77949" x="5589588" y="5732463"/>
          <p14:tracePt t="77960" x="5626100" y="5724525"/>
          <p14:tracePt t="77971" x="5653088" y="5724525"/>
          <p14:tracePt t="77987" x="5670550" y="5715000"/>
          <p14:tracePt t="78003" x="5715000" y="5715000"/>
          <p14:tracePt t="78036" x="5724525" y="5715000"/>
          <p14:tracePt t="82168" x="5697538" y="5643563"/>
          <p14:tracePt t="82177" x="5653088" y="5572125"/>
          <p14:tracePt t="82189" x="5634038" y="5527675"/>
          <p14:tracePt t="82204" x="5599113" y="5500688"/>
          <p14:tracePt t="82220" x="5581650" y="5473700"/>
          <p14:tracePt t="82514" x="5581650" y="5483225"/>
          <p14:tracePt t="82605" x="5581650" y="5500688"/>
          <p14:tracePt t="82616" x="5581650" y="5527675"/>
          <p14:tracePt t="82626" x="5581650" y="5545138"/>
          <p14:tracePt t="82637" x="5581650" y="5554663"/>
          <p14:tracePt t="82654" x="5581650" y="5572125"/>
          <p14:tracePt t="82670" x="5572125" y="5589588"/>
          <p14:tracePt t="82704" x="5572125" y="5599113"/>
          <p14:tracePt t="82769" x="5589588" y="5599113"/>
          <p14:tracePt t="82779" x="5616575" y="5599113"/>
          <p14:tracePt t="82790" x="5661025" y="5599113"/>
          <p14:tracePt t="82804" x="5715000" y="5589588"/>
          <p14:tracePt t="82821" x="5803900" y="5572125"/>
          <p14:tracePt t="82838" x="5830888" y="5572125"/>
          <p14:tracePt t="82854" x="5840413" y="5572125"/>
          <p14:tracePt t="82942" x="5840413" y="5581650"/>
          <p14:tracePt t="83147" x="5813425" y="5599113"/>
          <p14:tracePt t="83157" x="5759450" y="5616575"/>
          <p14:tracePt t="83167" x="5697538" y="5634038"/>
          <p14:tracePt t="83177" x="5634038" y="5653088"/>
          <p14:tracePt t="83189" x="5572125" y="5670550"/>
          <p14:tracePt t="83205" x="5500688" y="5670550"/>
          <p14:tracePt t="83221" x="5357813" y="5670550"/>
          <p14:tracePt t="83238" x="5330825" y="5661025"/>
          <p14:tracePt t="83254" x="5322888" y="5661025"/>
          <p14:tracePt t="83271" x="5322888" y="5643563"/>
          <p14:tracePt t="83288" x="5357813" y="5562600"/>
          <p14:tracePt t="83304" x="5446713" y="5446713"/>
          <p14:tracePt t="83321" x="5537200" y="5303838"/>
          <p14:tracePt t="83337" x="5554663" y="5241925"/>
          <p14:tracePt t="83454" x="5554663" y="5251450"/>
          <p14:tracePt t="83463" x="5554663" y="5268913"/>
          <p14:tracePt t="83484" x="5545138" y="5286375"/>
          <p14:tracePt t="83494" x="5518150" y="5313363"/>
          <p14:tracePt t="83505" x="5500688" y="5340350"/>
          <p14:tracePt t="83520" x="5473700" y="5375275"/>
          <p14:tracePt t="83538" x="5402263" y="5491163"/>
          <p14:tracePt t="83554" x="5367338" y="5554663"/>
          <p14:tracePt t="83571" x="5340350" y="5705475"/>
          <p14:tracePt t="83588" x="5340350" y="5715000"/>
          <p14:tracePt t="83718" x="5340350" y="5724525"/>
          <p14:tracePt t="83729" x="5367338" y="5732463"/>
          <p14:tracePt t="83740" x="5394325" y="5741988"/>
          <p14:tracePt t="83754" x="5438775" y="5751513"/>
          <p14:tracePt t="83771" x="5510213" y="5786438"/>
          <p14:tracePt t="83788" x="5554663" y="5803900"/>
          <p14:tracePt t="83805" x="5697538" y="5830888"/>
          <p14:tracePt t="83821" x="5830888" y="5840413"/>
          <p14:tracePt t="83838" x="5857875" y="5840413"/>
          <p14:tracePt t="83855" x="5919788" y="5840413"/>
          <p14:tracePt t="84322" x="5867400" y="5840413"/>
          <p14:tracePt t="84331" x="5840413" y="5840413"/>
          <p14:tracePt t="84342" x="5786438" y="5848350"/>
          <p14:tracePt t="84355" x="5724525" y="5848350"/>
          <p14:tracePt t="84372" x="5680075" y="5848350"/>
          <p14:tracePt t="84388" x="5554663" y="5848350"/>
          <p14:tracePt t="84404" x="5483225" y="5813425"/>
          <p14:tracePt t="84421" x="5465763" y="5768975"/>
          <p14:tracePt t="84439" x="5483225" y="5634038"/>
          <p14:tracePt t="84455" x="5537200" y="5500688"/>
          <p14:tracePt t="84472" x="5562600" y="5465763"/>
          <p14:tracePt t="84488" x="5626100" y="5438775"/>
          <p14:tracePt t="84780" x="5616575" y="5491163"/>
          <p14:tracePt t="84791" x="5599113" y="5589588"/>
          <p14:tracePt t="84801" x="5581650" y="5697538"/>
          <p14:tracePt t="84812" x="5545138" y="5919788"/>
          <p14:tracePt t="84823" x="5527675" y="6010275"/>
          <p14:tracePt t="84838" x="5518150" y="6072188"/>
          <p14:tracePt t="84854" x="5510213" y="6116638"/>
          <p14:tracePt t="84887" x="5527675" y="6116638"/>
          <p14:tracePt t="84905" x="5616575" y="6081713"/>
          <p14:tracePt t="84921" x="5688013" y="6045200"/>
          <p14:tracePt t="84938" x="5759450" y="5973763"/>
          <p14:tracePt t="84955" x="5848350" y="5902325"/>
          <p14:tracePt t="85209" x="5830888" y="5884863"/>
          <p14:tracePt t="85219" x="5795963" y="5857875"/>
          <p14:tracePt t="85230" x="5776913" y="5840413"/>
          <p14:tracePt t="85241" x="5741988" y="5803900"/>
          <p14:tracePt t="85255" x="5715000" y="5776913"/>
          <p14:tracePt t="85272" x="5697538" y="5705475"/>
          <p14:tracePt t="85288" x="5680075" y="5653088"/>
          <p14:tracePt t="85304" x="5680075" y="5634038"/>
          <p14:tracePt t="85322" x="5680075" y="5581650"/>
          <p14:tracePt t="85382" x="5680075" y="5599113"/>
          <p14:tracePt t="85597" x="5670550" y="5608638"/>
          <p14:tracePt t="85608" x="5661025" y="5634038"/>
          <p14:tracePt t="85618" x="5616575" y="5688013"/>
          <p14:tracePt t="85628" x="5581650" y="5776913"/>
          <p14:tracePt t="85639" x="5554663" y="5929313"/>
          <p14:tracePt t="85655" x="5545138" y="6010275"/>
          <p14:tracePt t="85672" x="5545138" y="6054725"/>
          <p14:tracePt t="85926" x="5483225" y="6054725"/>
          <p14:tracePt t="85934" x="5384800" y="6037263"/>
          <p14:tracePt t="85944" x="5268913" y="5991225"/>
          <p14:tracePt t="85956" x="5126038" y="5938838"/>
          <p14:tracePt t="85971" x="5010150" y="5875338"/>
          <p14:tracePt t="85988" x="4724400" y="5634038"/>
          <p14:tracePt t="86006" x="4625975" y="5537200"/>
          <p14:tracePt t="86022" x="4608513" y="5510213"/>
          <p14:tracePt t="86332" x="4608513" y="5518150"/>
          <p14:tracePt t="86343" x="4608513" y="5527675"/>
          <p14:tracePt t="86354" x="4616450" y="5554663"/>
          <p14:tracePt t="86371" x="4616450" y="5572125"/>
          <p14:tracePt t="86388" x="4625975" y="5581650"/>
          <p14:tracePt t="86405" x="4633913" y="5589588"/>
          <p14:tracePt t="86421" x="4643438" y="5589588"/>
          <p14:tracePt t="86438" x="4660900" y="5608638"/>
          <p14:tracePt t="86455" x="4705350" y="5670550"/>
          <p14:tracePt t="86471" x="4732338" y="5741988"/>
          <p14:tracePt t="86741" x="4741863" y="5759450"/>
          <p14:tracePt t="86751" x="4751388" y="5795963"/>
          <p14:tracePt t="86761" x="4751388" y="5813425"/>
          <p14:tracePt t="86773" x="4759325" y="5840413"/>
          <p14:tracePt t="86788" x="4768850" y="5848350"/>
          <p14:tracePt t="86805" x="4776788" y="5867400"/>
          <p14:tracePt t="86822" x="4786313" y="5867400"/>
          <p14:tracePt t="86839" x="4795838" y="5867400"/>
          <p14:tracePt t="86855" x="4813300" y="5867400"/>
          <p14:tracePt t="86915" x="4813300" y="5848350"/>
          <p14:tracePt t="86925" x="4822825" y="5803900"/>
          <p14:tracePt t="86935" x="4830763" y="5795963"/>
          <p14:tracePt t="86957" x="4830763" y="5786438"/>
          <p14:tracePt t="86966" x="4848225" y="5751513"/>
          <p14:tracePt t="86976" x="4857750" y="5741988"/>
          <p14:tracePt t="86989" x="4867275" y="5732463"/>
          <p14:tracePt t="87006" x="4875213" y="5732463"/>
          <p14:tracePt t="87078" x="4884738" y="5751513"/>
          <p14:tracePt t="87089" x="4884738" y="5768975"/>
          <p14:tracePt t="87098" x="4884738" y="5776913"/>
          <p14:tracePt t="87109" x="4894263" y="5795963"/>
          <p14:tracePt t="87129" x="4894263" y="5803900"/>
          <p14:tracePt t="87211" x="4894263" y="5795963"/>
          <p14:tracePt t="87222" x="4919663" y="5768975"/>
          <p14:tracePt t="87231" x="4929188" y="5732463"/>
          <p14:tracePt t="87241" x="4946650" y="5697538"/>
          <p14:tracePt t="87255" x="4973638" y="5634038"/>
          <p14:tracePt t="87272" x="5000625" y="5554663"/>
          <p14:tracePt t="87289" x="5054600" y="5419725"/>
          <p14:tracePt t="87305" x="5072063" y="5402263"/>
          <p14:tracePt t="87324" x="5108575" y="5394325"/>
          <p14:tracePt t="91162" x="5133975" y="5330825"/>
          <p14:tracePt t="91173" x="5214938" y="5268913"/>
          <p14:tracePt t="91183" x="5340350" y="5205413"/>
          <p14:tracePt t="91193" x="5518150" y="5143500"/>
          <p14:tracePt t="91206" x="5643563" y="5099050"/>
          <p14:tracePt t="91223" x="5751513" y="5081588"/>
          <p14:tracePt t="91240" x="5911850" y="5054600"/>
          <p14:tracePt t="91256" x="6045200" y="5010150"/>
          <p14:tracePt t="91273" x="6134100" y="4956175"/>
          <p14:tracePt t="91290" x="6419850" y="4768850"/>
          <p14:tracePt t="91521" x="6518275" y="4705350"/>
          <p14:tracePt t="91530" x="6589713" y="4625975"/>
          <p14:tracePt t="91541" x="6680200" y="4545013"/>
          <p14:tracePt t="91556" x="6786563" y="4473575"/>
          <p14:tracePt t="91573" x="6956425" y="4357688"/>
          <p14:tracePt t="91590" x="7027863" y="4286250"/>
          <p14:tracePt t="91607" x="7170738" y="4133850"/>
          <p14:tracePt t="91623" x="7251700" y="4017963"/>
          <p14:tracePt t="91641" x="7304088" y="3956050"/>
          <p14:tracePt t="91873" x="7232650" y="4010025"/>
          <p14:tracePt t="91880" x="7134225" y="4081463"/>
          <p14:tracePt t="91892" x="7000875" y="4179888"/>
          <p14:tracePt t="91909" x="6572250" y="4625975"/>
          <p14:tracePt t="91925" x="6367463" y="4803775"/>
          <p14:tracePt t="91940" x="6170613" y="4983163"/>
          <p14:tracePt t="91957" x="6099175" y="5062538"/>
          <p14:tracePt t="91973" x="5973763" y="5170488"/>
          <p14:tracePt t="92257" x="5072063" y="5259388"/>
          <p14:tracePt t="92266" x="4867275" y="5241925"/>
          <p14:tracePt t="92276" x="4633913" y="5143500"/>
          <p14:tracePt t="92290" x="4510088" y="5089525"/>
          <p14:tracePt t="92307" x="4286250" y="4983163"/>
          <p14:tracePt t="92323" x="4214813" y="4973638"/>
          <p14:tracePt t="92541" x="4160838" y="4973638"/>
          <p14:tracePt t="92551" x="4081463" y="4973638"/>
          <p14:tracePt t="92561" x="3973513" y="4973638"/>
          <p14:tracePt t="92574" x="3813175" y="4973638"/>
          <p14:tracePt t="92592" x="3490913" y="4973638"/>
          <p14:tracePt t="92606" x="3330575" y="4946650"/>
          <p14:tracePt t="92623" x="3170238" y="4946650"/>
          <p14:tracePt t="92641" x="3133725" y="4946650"/>
          <p14:tracePt t="92657" x="3125788" y="4929188"/>
          <p14:tracePt t="92684" x="3133725" y="4911725"/>
          <p14:tracePt t="92705" x="3152775" y="4902200"/>
          <p14:tracePt t="92715" x="3179763" y="4902200"/>
          <p14:tracePt t="92939" x="3170238" y="4919663"/>
          <p14:tracePt t="92949" x="3152775" y="4983163"/>
          <p14:tracePt t="92960" x="3133725" y="5108575"/>
          <p14:tracePt t="92974" x="3125788" y="5224463"/>
          <p14:tracePt t="92991" x="3125788" y="5303838"/>
          <p14:tracePt t="93006" x="3125788" y="5429250"/>
          <p14:tracePt t="93024" x="3187700" y="5661025"/>
          <p14:tracePt t="93040" x="3224213" y="5732463"/>
          <p14:tracePt t="93056" x="3303588" y="5911850"/>
          <p14:tracePt t="93073" x="3330575" y="6045200"/>
          <p14:tracePt t="93266" x="3330575" y="5956300"/>
          <p14:tracePt t="93276" x="3330575" y="5840413"/>
          <p14:tracePt t="93286" x="3303588" y="5634038"/>
          <p14:tracePt t="93297" x="3286125" y="5367338"/>
          <p14:tracePt t="93308" x="3286125" y="5232400"/>
          <p14:tracePt t="93323" x="3286125" y="5126038"/>
          <p14:tracePt t="93340" x="3276600" y="4946650"/>
          <p14:tracePt t="93358" x="3268663" y="4902200"/>
          <p14:tracePt t="93390" x="3268663" y="4911725"/>
          <p14:tracePt t="93419" x="3276600" y="4911725"/>
          <p14:tracePt t="93430" x="3313113" y="4929188"/>
          <p14:tracePt t="93440" x="3367088" y="4946650"/>
          <p14:tracePt t="93457" x="3429000" y="4946650"/>
          <p14:tracePt t="93473" x="3544888" y="4956175"/>
          <p14:tracePt t="93491" x="3705225" y="4983163"/>
          <p14:tracePt t="93509" x="3786188" y="4983163"/>
          <p14:tracePt t="93526" x="4116388" y="4983163"/>
          <p14:tracePt t="93540" x="4429125" y="4983163"/>
          <p14:tracePt t="93558" x="5126038" y="4956175"/>
          <p14:tracePt t="93573" x="5562600" y="4991100"/>
          <p14:tracePt t="93590" x="5751513" y="5037138"/>
          <p14:tracePt t="93615" x="5965825" y="5062538"/>
          <p14:tracePt t="93627" x="6018213" y="5072063"/>
          <p14:tracePt t="93637" x="6054725" y="5072063"/>
          <p14:tracePt t="93646" x="6081713" y="5072063"/>
          <p14:tracePt t="93659" x="6089650" y="5072063"/>
          <p14:tracePt t="93729" x="6089650" y="5089525"/>
          <p14:tracePt t="93738" x="6089650" y="5126038"/>
          <p14:tracePt t="93747" x="6081713" y="5180013"/>
          <p14:tracePt t="93759" x="6072188" y="5251450"/>
          <p14:tracePt t="93776" x="6072188" y="5419725"/>
          <p14:tracePt t="93792" x="6072188" y="5456238"/>
          <p14:tracePt t="93809" x="6072188" y="5518150"/>
          <p14:tracePt t="93825" x="6081713" y="5554663"/>
          <p14:tracePt t="93841" x="6126163" y="5688013"/>
          <p14:tracePt t="93857" x="6134100" y="5724525"/>
          <p14:tracePt t="93873" x="6134100" y="5795963"/>
          <p14:tracePt t="93890" x="6126163" y="5830888"/>
          <p14:tracePt t="93907" x="6116638" y="5848350"/>
          <p14:tracePt t="93911" x="6099175" y="5857875"/>
          <p14:tracePt t="93925" x="6099175" y="5867400"/>
          <p14:tracePt t="93993" x="6108700" y="5867400"/>
          <p14:tracePt t="94003" x="6108700" y="5884863"/>
          <p14:tracePt t="94014" x="6116638" y="5884863"/>
          <p14:tracePt t="94045" x="6116638" y="5902325"/>
          <p14:tracePt t="94181" x="6099175" y="5911850"/>
          <p14:tracePt t="94186" x="6081713" y="5911850"/>
          <p14:tracePt t="94195" x="6054725" y="5911850"/>
          <p14:tracePt t="94207" x="5983288" y="5919788"/>
          <p14:tracePt t="94224" x="5857875" y="5919788"/>
          <p14:tracePt t="94241" x="5224463" y="5840413"/>
          <p14:tracePt t="94257" x="4384675" y="5670550"/>
          <p14:tracePt t="94274" x="4010025" y="5616575"/>
          <p14:tracePt t="94290" x="3616325" y="5537200"/>
          <p14:tracePt t="94307" x="3490913" y="5518150"/>
          <p14:tracePt t="94324" x="3394075" y="5429250"/>
          <p14:tracePt t="94624" x="3384550" y="5429250"/>
          <p14:tracePt t="94645" x="3384550" y="5419725"/>
          <p14:tracePt t="94665" x="3340100" y="5357813"/>
          <p14:tracePt t="94676" x="3232150" y="5018088"/>
          <p14:tracePt t="94685" x="3232150" y="4938713"/>
          <p14:tracePt t="94695" x="3187700" y="4625975"/>
          <p14:tracePt t="94707" x="3187700" y="4554538"/>
          <p14:tracePt t="94724" x="3224213" y="4394200"/>
          <p14:tracePt t="94741" x="3286125" y="4303713"/>
          <p14:tracePt t="94757" x="3295650" y="4295775"/>
          <p14:tracePt t="94773" x="3303588" y="4295775"/>
          <p14:tracePt t="94790" x="3367088" y="4286250"/>
          <p14:tracePt t="94808" x="3527425" y="4268788"/>
          <p14:tracePt t="94824" x="3633788" y="4259263"/>
          <p14:tracePt t="94841" x="3822700" y="4241800"/>
          <p14:tracePt t="94859" x="4054475" y="4205288"/>
          <p14:tracePt t="94874" x="4187825" y="4187825"/>
          <p14:tracePt t="94891" x="4322763" y="4179888"/>
          <p14:tracePt t="94907" x="4545013" y="4152900"/>
          <p14:tracePt t="94910" x="4652963" y="4152900"/>
          <p14:tracePt t="94924" x="4741863" y="4152900"/>
          <p14:tracePt t="94941" x="4840288" y="4116388"/>
          <p14:tracePt t="94957" x="4894263" y="4081463"/>
          <p14:tracePt t="94974" x="5027613" y="3990975"/>
          <p14:tracePt t="94991" x="5081588" y="3990975"/>
          <p14:tracePt t="95207" x="5133975" y="3990975"/>
          <p14:tracePt t="95216" x="5214938" y="3990975"/>
          <p14:tracePt t="95227" x="5295900" y="3990975"/>
          <p14:tracePt t="95241" x="5419725" y="3990975"/>
          <p14:tracePt t="95257" x="5741988" y="4037013"/>
          <p14:tracePt t="95274" x="5848350" y="4062413"/>
          <p14:tracePt t="95291" x="6018213" y="4143375"/>
          <p14:tracePt t="95308" x="6116638" y="4241800"/>
          <p14:tracePt t="95324" x="6134100" y="4303713"/>
          <p14:tracePt t="95340" x="6134100" y="4465638"/>
          <p14:tracePt t="95358" x="6099175" y="4616450"/>
          <p14:tracePt t="95373" x="6054725" y="4714875"/>
          <p14:tracePt t="95391" x="5991225" y="4946650"/>
          <p14:tracePt t="95407" x="5991225" y="5054600"/>
          <p14:tracePt t="95411" x="5991225" y="5116513"/>
          <p14:tracePt t="95424" x="5991225" y="5170488"/>
          <p14:tracePt t="95441" x="5991225" y="5295900"/>
          <p14:tracePt t="95457" x="5991225" y="5330825"/>
          <p14:tracePt t="95474" x="5991225" y="5438775"/>
          <p14:tracePt t="95716" x="5946775" y="5465763"/>
          <p14:tracePt t="95727" x="5884863" y="5500688"/>
          <p14:tracePt t="95737" x="5803900" y="5537200"/>
          <p14:tracePt t="95747" x="5715000" y="5572125"/>
          <p14:tracePt t="95759" x="5634038" y="5599113"/>
          <p14:tracePt t="95774" x="5562600" y="5608638"/>
          <p14:tracePt t="95791" x="5348288" y="5608638"/>
          <p14:tracePt t="95809" x="5108575" y="5608638"/>
          <p14:tracePt t="95824" x="5000625" y="5581650"/>
          <p14:tracePt t="95841" x="4776788" y="5554663"/>
          <p14:tracePt t="96301" x="4759325" y="5562600"/>
          <p14:tracePt t="96335" x="4500563" y="5715000"/>
          <p14:tracePt t="96340" x="3902075" y="5803900"/>
          <p14:tracePt t="96359" x="3465513" y="5803900"/>
          <p14:tracePt t="96375" x="3170238" y="5705475"/>
          <p14:tracePt t="96391" x="3116263" y="5589588"/>
          <p14:tracePt t="96758" x="3224213" y="5518150"/>
          <p14:tracePt t="96768" x="3411538" y="5411788"/>
          <p14:tracePt t="96778" x="3589338" y="5276850"/>
          <p14:tracePt t="96791" x="3768725" y="5054600"/>
          <p14:tracePt t="96808" x="3929063" y="4902200"/>
          <p14:tracePt t="96825" x="4170363" y="4732338"/>
          <p14:tracePt t="96841" x="4251325" y="4687888"/>
          <p14:tracePt t="96858" x="4276725" y="4679950"/>
          <p14:tracePt t="96875" x="4348163" y="4660900"/>
          <p14:tracePt t="96892" x="4384675" y="4633913"/>
          <p14:tracePt t="107339" x="4384675" y="4616450"/>
          <p14:tracePt t="107350" x="4375150" y="4581525"/>
          <p14:tracePt t="107361" x="4375150" y="4438650"/>
          <p14:tracePt t="107377" x="4375150" y="4322763"/>
          <p14:tracePt t="107394" x="4473575" y="4000500"/>
          <p14:tracePt t="107412" x="4625975" y="3527425"/>
          <p14:tracePt t="107427" x="4679950" y="3429000"/>
          <p14:tracePt t="107444" x="4724400" y="3303588"/>
          <p14:tracePt t="107462" x="4741863" y="3259138"/>
          <p14:tracePt t="107493" x="4768850" y="3251200"/>
          <p14:tracePt t="107510" x="4822825" y="3232150"/>
          <p14:tracePt t="108054" x="4830763" y="3214688"/>
          <p14:tracePt t="108064" x="4867275" y="3187700"/>
          <p14:tracePt t="108077" x="4894263" y="3152775"/>
          <p14:tracePt t="108095" x="4919663" y="3125788"/>
          <p14:tracePt t="108111" x="4973638" y="3027363"/>
          <p14:tracePt t="108127" x="5000625" y="2894013"/>
          <p14:tracePt t="108144" x="5000625" y="2884488"/>
          <p14:tracePt t="108421" x="5000625" y="2894013"/>
          <p14:tracePt t="108432" x="5000625" y="2901950"/>
          <p14:tracePt t="108442" x="5000625" y="2919413"/>
          <p14:tracePt t="108452" x="4991100" y="2946400"/>
          <p14:tracePt t="108463" x="4991100" y="2982913"/>
          <p14:tracePt t="108477" x="4983163" y="3017838"/>
          <p14:tracePt t="108494" x="4965700" y="3098800"/>
          <p14:tracePt t="108511" x="4956175" y="3179763"/>
          <p14:tracePt t="108527" x="4938713" y="3232150"/>
          <p14:tracePt t="108544" x="4929188" y="3232150"/>
          <p14:tracePt t="108577" x="4894263" y="3259138"/>
          <p14:tracePt t="108595" x="4857750" y="3276600"/>
          <p14:tracePt t="108611" x="4822825" y="3286125"/>
          <p14:tracePt t="108627" x="4732338" y="3286125"/>
          <p14:tracePt t="108644" x="4697413" y="3286125"/>
          <p14:tracePt t="108660" x="4652963" y="3286125"/>
          <p14:tracePt t="108677" x="4633913" y="3286125"/>
          <p14:tracePt t="108729" x="4643438" y="3286125"/>
          <p14:tracePt t="108738" x="4660900" y="3276600"/>
          <p14:tracePt t="108749" x="4697413" y="3259138"/>
          <p14:tracePt t="108760" x="4732338" y="3259138"/>
          <p14:tracePt t="108779" x="4822825" y="3259138"/>
          <p14:tracePt t="108794" x="4867275" y="3259138"/>
          <p14:tracePt t="108810" x="4956175" y="3259138"/>
          <p14:tracePt t="108827" x="4983163" y="3259138"/>
          <p14:tracePt t="108845" x="5000625" y="3259138"/>
          <p14:tracePt t="108862" x="5018088" y="3259138"/>
          <p14:tracePt t="108878" x="5037138" y="3251200"/>
          <p14:tracePt t="109923" x="5037138" y="3241675"/>
          <p14:tracePt t="109933" x="5037138" y="3214688"/>
          <p14:tracePt t="109944" x="5027613" y="3133725"/>
          <p14:tracePt t="109962" x="5027613" y="2990850"/>
          <p14:tracePt t="109978" x="5027613" y="2751138"/>
          <p14:tracePt t="109994" x="5081588" y="2347913"/>
          <p14:tracePt t="110011" x="5126038" y="2259013"/>
          <p14:tracePt t="110028" x="5187950" y="2187575"/>
          <p14:tracePt t="110045" x="5214938" y="2170113"/>
          <p14:tracePt t="110061" x="5286375" y="2133600"/>
          <p14:tracePt t="110078" x="5438775" y="2081213"/>
          <p14:tracePt t="110095" x="5518150" y="2017713"/>
          <p14:tracePt t="110955" x="5537200" y="2081213"/>
          <p14:tracePt t="110964" x="5518150" y="2268538"/>
          <p14:tracePt t="110974" x="5510213" y="2347913"/>
          <p14:tracePt t="110985" x="5473700" y="2536825"/>
          <p14:tracePt t="110996" x="5456238" y="2982913"/>
          <p14:tracePt t="111011" x="5446713" y="3205163"/>
          <p14:tracePt t="111028" x="5429250" y="3840163"/>
          <p14:tracePt t="111046" x="5429250" y="3983038"/>
          <p14:tracePt t="111061" x="5429250" y="4197350"/>
          <p14:tracePt t="111078" x="5438775" y="4411663"/>
          <p14:tracePt t="111095" x="5438775" y="4500563"/>
          <p14:tracePt t="111111" x="5438775" y="4608513"/>
          <p14:tracePt t="111352" x="5438775" y="4616450"/>
          <p14:tracePt t="111434" x="5429250" y="4616450"/>
          <p14:tracePt t="111485" x="5394325" y="4527550"/>
          <p14:tracePt t="111505" x="5384800" y="4510088"/>
          <p14:tracePt t="111516" x="5375275" y="4491038"/>
          <p14:tracePt t="111597" x="5375275" y="4483100"/>
          <p14:tracePt t="111812" x="5375275" y="4500563"/>
          <p14:tracePt t="111832" x="5375275" y="4510088"/>
          <p14:tracePt t="111843" x="5375275" y="4537075"/>
          <p14:tracePt t="111853" x="5375275" y="4562475"/>
          <p14:tracePt t="111864" x="5375275" y="4581525"/>
          <p14:tracePt t="111878" x="5375275" y="4589463"/>
          <p14:tracePt t="111955" x="5384800" y="4581525"/>
          <p14:tracePt t="111965" x="5411788" y="4510088"/>
          <p14:tracePt t="111975" x="5446713" y="4438650"/>
          <p14:tracePt t="111986" x="5483225" y="4375150"/>
          <p14:tracePt t="111998" x="5518150" y="4303713"/>
          <p14:tracePt t="112012" x="5554663" y="4251325"/>
          <p14:tracePt t="112029" x="5581650" y="4232275"/>
          <p14:tracePt t="112048" x="5581650" y="4241800"/>
          <p14:tracePt t="112062" x="5581650" y="4295775"/>
          <p14:tracePt t="112079" x="5572125" y="4510088"/>
          <p14:tracePt t="112095" x="5554663" y="4643438"/>
          <p14:tracePt t="112112" x="5545138" y="4751388"/>
          <p14:tracePt t="113558" x="5483225" y="4724400"/>
          <p14:tracePt t="113562" x="5348288" y="4581525"/>
          <p14:tracePt t="113579" x="5268913" y="4197350"/>
          <p14:tracePt t="113595" x="5313363" y="3724275"/>
          <p14:tracePt t="113612" x="5608638" y="2847975"/>
          <p14:tracePt t="113630" x="5822950" y="2295525"/>
          <p14:tracePt t="113645" x="5884863" y="2143125"/>
          <p14:tracePt t="113662" x="5929313" y="2027238"/>
          <p14:tracePt t="113679" x="5946775" y="2027238"/>
          <p14:tracePt t="113946" x="5929313" y="1990725"/>
          <p14:tracePt t="113956" x="5884863" y="1919288"/>
          <p14:tracePt t="113967" x="5830888" y="1803400"/>
          <p14:tracePt t="113978" x="5795963" y="1652588"/>
          <p14:tracePt t="113996" x="5786438" y="1500188"/>
          <p14:tracePt t="114012" x="5776913" y="1401763"/>
          <p14:tracePt t="114029" x="5776913" y="1374775"/>
          <p14:tracePt t="114069" x="5768975" y="1374775"/>
          <p14:tracePt t="114081" x="5768975" y="1384300"/>
          <p14:tracePt t="114095" x="5759450" y="1384300"/>
          <p14:tracePt t="114112" x="5759450" y="1393825"/>
          <p14:tracePt t="114131" x="5751513" y="1411288"/>
          <p14:tracePt t="114145" x="5751513" y="1428750"/>
          <p14:tracePt t="114162" x="5732463" y="1482725"/>
          <p14:tracePt t="114179" x="5715000" y="1509713"/>
          <p14:tracePt t="114195" x="5697538" y="1562100"/>
          <p14:tracePt t="114212" x="5680075" y="1589088"/>
          <p14:tracePt t="114229" x="5670550" y="1598613"/>
          <p14:tracePt t="114246" x="5653088" y="1633538"/>
          <p14:tracePt t="114263" x="5608638" y="1714500"/>
          <p14:tracePt t="114279" x="5599113" y="1785938"/>
          <p14:tracePt t="114296" x="5589588" y="1847850"/>
          <p14:tracePt t="114334" x="5581650" y="1866900"/>
          <p14:tracePt t="114345" x="5562600" y="1911350"/>
          <p14:tracePt t="114362" x="5537200" y="2000250"/>
          <p14:tracePt t="114379" x="5456238" y="2347913"/>
          <p14:tracePt t="114395" x="5340350" y="2608263"/>
          <p14:tracePt t="114412" x="5241925" y="2776538"/>
          <p14:tracePt t="114429" x="5126038" y="3009900"/>
          <p14:tracePt t="116959" x="5099050" y="3036888"/>
          <p14:tracePt t="116968" x="5062538" y="3170238"/>
          <p14:tracePt t="116980" x="4983163" y="3313113"/>
          <p14:tracePt t="116997" x="4894263" y="3455988"/>
          <p14:tracePt t="117013" x="4732338" y="4062413"/>
          <p14:tracePt t="117030" x="4660900" y="4348163"/>
          <p14:tracePt t="117046" x="4643438" y="4527550"/>
          <p14:tracePt t="117063" x="4643438" y="4857750"/>
          <p14:tracePt t="117080" x="4643438" y="4929188"/>
          <p14:tracePt t="117096" x="4660900" y="5062538"/>
          <p14:tracePt t="117113" x="4670425" y="5133975"/>
          <p14:tracePt t="117325" x="4652963" y="5133975"/>
          <p14:tracePt t="117336" x="4616450" y="5133975"/>
          <p14:tracePt t="117347" x="4554538" y="5126038"/>
          <p14:tracePt t="117363" x="4483100" y="5099050"/>
          <p14:tracePt t="117380" x="4108450" y="5000625"/>
          <p14:tracePt t="117397" x="3786188" y="4902200"/>
          <p14:tracePt t="117413" x="3616325" y="4857750"/>
          <p14:tracePt t="117429" x="3340100" y="4848225"/>
          <p14:tracePt t="117446" x="3259138" y="4848225"/>
          <p14:tracePt t="117463" x="3170238" y="4848225"/>
          <p14:tracePt t="117826" x="3187700" y="4848225"/>
          <p14:tracePt t="117836" x="3276600" y="4822825"/>
          <p14:tracePt t="117848" x="3527425" y="4751388"/>
          <p14:tracePt t="117863" x="3822700" y="4724400"/>
          <p14:tracePt t="117880" x="4465638" y="4679950"/>
          <p14:tracePt t="117897" x="4803775" y="4679950"/>
          <p14:tracePt t="117913" x="5510213" y="4679950"/>
          <p14:tracePt t="117930" x="6045200" y="4679950"/>
          <p14:tracePt t="117947" x="6180138" y="4679950"/>
          <p14:tracePt t="117963" x="6402388" y="4679950"/>
          <p14:tracePt t="117980" x="6545263" y="4679950"/>
          <p14:tracePt t="117997" x="6589713" y="4679950"/>
          <p14:tracePt t="118013" x="6724650" y="4679950"/>
          <p14:tracePt t="118030" x="6902450" y="4679950"/>
          <p14:tracePt t="118046" x="6983413" y="4679950"/>
          <p14:tracePt t="118063" x="7081838" y="4679950"/>
          <p14:tracePt t="118080" x="7089775" y="4679950"/>
          <p14:tracePt t="118122" x="7081838" y="4679950"/>
          <p14:tracePt t="118142" x="7062788" y="4687888"/>
          <p14:tracePt t="118153" x="7027863" y="4732338"/>
          <p14:tracePt t="118164" x="7000875" y="4786313"/>
          <p14:tracePt t="118180" x="6973888" y="4911725"/>
          <p14:tracePt t="118196" x="6929438" y="5045075"/>
          <p14:tracePt t="118214" x="6858000" y="5187950"/>
          <p14:tracePt t="118230" x="6840538" y="5232400"/>
          <p14:tracePt t="118247" x="6796088" y="5375275"/>
          <p14:tracePt t="118263" x="6786563" y="5456238"/>
          <p14:tracePt t="118280" x="6769100" y="5562600"/>
          <p14:tracePt t="118297" x="6759575" y="5661025"/>
          <p14:tracePt t="118313" x="6759575" y="5680075"/>
          <p14:tracePt t="118330" x="6759575" y="5705475"/>
          <p14:tracePt t="118348" x="6759575" y="5776913"/>
          <p14:tracePt t="118363" x="6769100" y="5813425"/>
          <p14:tracePt t="118582" x="6759575" y="5840413"/>
          <p14:tracePt t="118592" x="6715125" y="5867400"/>
          <p14:tracePt t="118602" x="6661150" y="5919788"/>
          <p14:tracePt t="118613" x="6581775" y="5965825"/>
          <p14:tracePt t="118630" x="6510338" y="6018213"/>
          <p14:tracePt t="118647" x="6296025" y="6134100"/>
          <p14:tracePt t="118664" x="6116638" y="6232525"/>
          <p14:tracePt t="118680" x="6062663" y="6259513"/>
          <p14:tracePt t="118697" x="6037263" y="6286500"/>
          <p14:tracePt t="118939" x="5946775" y="6286500"/>
          <p14:tracePt t="118949" x="5840413" y="6286500"/>
          <p14:tracePt t="118959" x="5724525" y="6286500"/>
          <p14:tracePt t="118970" x="5500688" y="6269038"/>
          <p14:tracePt t="118981" x="5180013" y="6232525"/>
          <p14:tracePt t="118997" x="4919663" y="6197600"/>
          <p14:tracePt t="119013" x="4286250" y="6081713"/>
          <p14:tracePt t="119031" x="3759200" y="6018213"/>
          <p14:tracePt t="119047" x="3625850" y="6010275"/>
          <p14:tracePt t="119064" x="3429000" y="6010275"/>
          <p14:tracePt t="119081" x="3367088" y="6010275"/>
          <p14:tracePt t="119327" x="3357563" y="6010275"/>
          <p14:tracePt t="119337" x="3348038" y="6010275"/>
          <p14:tracePt t="119349" x="3322638" y="6010275"/>
          <p14:tracePt t="119363" x="3303588" y="6010275"/>
          <p14:tracePt t="119380" x="3214688" y="5830888"/>
          <p14:tracePt t="119397" x="3170238" y="5732463"/>
          <p14:tracePt t="119413" x="3116263" y="5527675"/>
          <p14:tracePt t="119431" x="3108325" y="5214938"/>
          <p14:tracePt t="119447" x="3108325" y="5116513"/>
          <p14:tracePt t="119464" x="3089275" y="5018088"/>
          <p14:tracePt t="119480" x="3089275" y="5010150"/>
          <p14:tracePt t="119552" x="3098800" y="5010150"/>
          <p14:tracePt t="119562" x="3116263" y="4991100"/>
          <p14:tracePt t="119572" x="3133725" y="4983163"/>
          <p14:tracePt t="119583" x="3152775" y="4973638"/>
          <p14:tracePt t="119597" x="3170238" y="4965700"/>
          <p14:tracePt t="119614" x="3214688" y="4929188"/>
          <p14:tracePt t="119631" x="3232150" y="4929188"/>
          <p14:tracePt t="119665" x="3286125" y="4929188"/>
          <p14:tracePt t="119681" x="3322638" y="4929188"/>
          <p14:tracePt t="119697" x="3500438" y="4946650"/>
          <p14:tracePt t="119713" x="3608388" y="4946650"/>
          <p14:tracePt t="119730" x="3911600" y="4965700"/>
          <p14:tracePt t="119747" x="4259263" y="4965700"/>
          <p14:tracePt t="119763" x="4545013" y="4965700"/>
          <p14:tracePt t="119780" x="5089525" y="4946650"/>
          <p14:tracePt t="119797" x="5510213" y="4946650"/>
          <p14:tracePt t="119813" x="5626100" y="4946650"/>
          <p14:tracePt t="119830" x="5875338" y="4929188"/>
          <p14:tracePt t="119848" x="6062663" y="4857750"/>
          <p14:tracePt t="120093" x="6072188" y="4938713"/>
          <p14:tracePt t="120103" x="6081713" y="5000625"/>
          <p14:tracePt t="120115" x="6089650" y="5045075"/>
          <p14:tracePt t="120130" x="6099175" y="5108575"/>
          <p14:tracePt t="120147" x="6126163" y="5286375"/>
          <p14:tracePt t="120165" x="6126163" y="5429250"/>
          <p14:tracePt t="120181" x="6126163" y="5473700"/>
          <p14:tracePt t="120197" x="6126163" y="5581650"/>
          <p14:tracePt t="120215" x="6134100" y="5626100"/>
          <p14:tracePt t="120230" x="6143625" y="5715000"/>
          <p14:tracePt t="120247" x="6143625" y="5768975"/>
          <p14:tracePt t="120265" x="6143625" y="5803900"/>
          <p14:tracePt t="120280" x="6134100" y="5822950"/>
          <p14:tracePt t="120399" x="6134100" y="5830888"/>
          <p14:tracePt t="120409" x="6126163" y="5840413"/>
          <p14:tracePt t="120419" x="6116638" y="5848350"/>
          <p14:tracePt t="120431" x="6089650" y="5867400"/>
          <p14:tracePt t="120447" x="6062663" y="5884863"/>
          <p14:tracePt t="120464" x="5973763" y="5911850"/>
          <p14:tracePt t="120481" x="5732463" y="5911850"/>
          <p14:tracePt t="120497" x="5367338" y="5911850"/>
          <p14:tracePt t="122084" x="5348288" y="5911850"/>
          <p14:tracePt t="122094" x="5303838" y="5911850"/>
          <p14:tracePt t="122105" x="5205413" y="5929313"/>
          <p14:tracePt t="122116" x="5099050" y="5956300"/>
          <p14:tracePt t="122131" x="4973638" y="5973763"/>
          <p14:tracePt t="122148" x="4510088" y="6037263"/>
          <p14:tracePt t="122166" x="4133850" y="6037263"/>
          <p14:tracePt t="122181" x="3946525" y="6000750"/>
          <p14:tracePt t="122197" x="3795713" y="5902325"/>
          <p14:tracePt t="122214" x="3759200" y="5840413"/>
          <p14:tracePt t="122231" x="3776663" y="5643563"/>
          <p14:tracePt t="122463" x="3840163" y="5608638"/>
          <p14:tracePt t="122472" x="3902075" y="5562600"/>
          <p14:tracePt t="122483" x="3990975" y="5473700"/>
          <p14:tracePt t="122498" x="4170363" y="5411788"/>
          <p14:tracePt t="122514" x="4589463" y="5340350"/>
          <p14:tracePt t="122531" x="4830763" y="5340350"/>
          <p14:tracePt t="122548" x="5259388" y="5357813"/>
          <p14:tracePt t="122565" x="5715000" y="5402263"/>
          <p14:tracePt t="122581" x="5875338" y="5384800"/>
          <p14:tracePt t="122597" x="6367463" y="5286375"/>
          <p14:tracePt t="122615" x="6537325" y="5251450"/>
          <p14:tracePt t="122631" x="6769100" y="5187950"/>
          <p14:tracePt t="122648" x="6858000" y="5180013"/>
          <p14:tracePt t="122861" x="6823075" y="5180013"/>
          <p14:tracePt t="122870" x="6751638" y="5232400"/>
          <p14:tracePt t="122883" x="6626225" y="5330825"/>
          <p14:tracePt t="122898" x="6518275" y="5465763"/>
          <p14:tracePt t="122914" x="6286500" y="5732463"/>
          <p14:tracePt t="122932" x="6205538" y="5840413"/>
          <p14:tracePt t="122948" x="6108700" y="5991225"/>
          <p14:tracePt t="122964" x="6099175" y="6000750"/>
          <p14:tracePt t="123760" x="6500813" y="5170488"/>
          <p14:tracePt t="123769" x="6616700" y="5000625"/>
          <p14:tracePt t="123782" x="6680200" y="4902200"/>
          <p14:tracePt t="123799" x="6769100" y="4705350"/>
          <p14:tracePt t="123815" x="6786563" y="4616450"/>
          <p14:tracePt t="123832" x="6831013" y="4465638"/>
          <p14:tracePt t="123848" x="6919913" y="4419600"/>
          <p14:tracePt t="124800" x="6946900" y="4384675"/>
          <p14:tracePt t="124811" x="6983413" y="4330700"/>
          <p14:tracePt t="124821" x="7027863" y="4268788"/>
          <p14:tracePt t="124832" x="7054850" y="4214813"/>
          <p14:tracePt t="124848" x="7054850" y="4197350"/>
          <p14:tracePt t="124865" x="7054850" y="4187825"/>
          <p14:tracePt t="124882" x="7027863" y="4160838"/>
          <p14:tracePt t="124898" x="6973888" y="4071938"/>
          <p14:tracePt t="124915" x="6965950" y="4071938"/>
          <p14:tracePt t="124932" x="6965950" y="4089400"/>
          <p14:tracePt t="124935" x="6965950" y="4098925"/>
          <p14:tracePt t="124949" x="6965950" y="4125913"/>
          <p14:tracePt t="124965" x="6983413" y="4268788"/>
          <p14:tracePt t="124982" x="7010400" y="4375150"/>
          <p14:tracePt t="124998" x="7116763" y="4724400"/>
          <p14:tracePt t="125015" x="7153275" y="4848225"/>
          <p14:tracePt t="125032" x="7153275" y="4875213"/>
          <p14:tracePt t="125249" x="7108825" y="4875213"/>
          <p14:tracePt t="125260" x="7037388" y="4875213"/>
          <p14:tracePt t="125270" x="6965950" y="4875213"/>
          <p14:tracePt t="125282" x="6902450" y="4875213"/>
          <p14:tracePt t="125299" x="6858000" y="4857750"/>
          <p14:tracePt t="125315" x="6823075" y="4840288"/>
          <p14:tracePt t="125332" x="6823075" y="4813300"/>
          <p14:tracePt t="125349" x="6848475" y="4705350"/>
          <p14:tracePt t="125365" x="7099300" y="4303713"/>
          <p14:tracePt t="125383" x="7358063" y="4152900"/>
          <p14:tracePt t="125398" x="7518400" y="4081463"/>
          <p14:tracePt t="125678" x="7500938" y="4098925"/>
          <p14:tracePt t="125688" x="7483475" y="4125913"/>
          <p14:tracePt t="125700" x="7466013" y="4143375"/>
          <p14:tracePt t="125715" x="7419975" y="4170363"/>
          <p14:tracePt t="125732" x="7340600" y="4251325"/>
          <p14:tracePt t="125749" x="7242175" y="4357688"/>
          <p14:tracePt t="125765" x="7197725" y="4446588"/>
          <p14:tracePt t="125782" x="7153275" y="4491038"/>
          <p14:tracePt t="126128" x="7116763" y="4491038"/>
          <p14:tracePt t="126138" x="7045325" y="4483100"/>
          <p14:tracePt t="126149" x="6965950" y="4483100"/>
          <p14:tracePt t="126165" x="6875463" y="4465638"/>
          <p14:tracePt t="126182" x="6705600" y="4438650"/>
          <p14:tracePt t="126199" x="6616700" y="4402138"/>
          <p14:tracePt t="126215" x="6599238" y="4384675"/>
          <p14:tracePt t="126260" x="6599238" y="4340225"/>
          <p14:tracePt t="126270" x="6616700" y="4276725"/>
          <p14:tracePt t="126568" x="6572250" y="4286250"/>
          <p14:tracePt t="126577" x="6518275" y="4303713"/>
          <p14:tracePt t="126587" x="6456363" y="4322763"/>
          <p14:tracePt t="126599" x="6402388" y="4340225"/>
          <p14:tracePt t="126615" x="6375400" y="4357688"/>
          <p14:tracePt t="126632" x="6348413" y="4375150"/>
          <p14:tracePt t="126679" x="6357938" y="4402138"/>
          <p14:tracePt t="126689" x="6375400" y="4429125"/>
          <p14:tracePt t="126700" x="6394450" y="4465638"/>
          <p14:tracePt t="126985" x="6394450" y="4456113"/>
          <p14:tracePt t="126995" x="6394450" y="4438650"/>
          <p14:tracePt t="127006" x="6394450" y="4402138"/>
          <p14:tracePt t="127017" x="6394450" y="4348163"/>
          <p14:tracePt t="127032" x="6402388" y="4330700"/>
          <p14:tracePt t="127049" x="6411913" y="4276725"/>
          <p14:tracePt t="127066" x="6411913" y="4268788"/>
          <p14:tracePt t="127083" x="6411913" y="4259263"/>
          <p14:tracePt t="127099" x="6419850" y="4259263"/>
          <p14:tracePt t="127179" x="6419850" y="4268788"/>
          <p14:tracePt t="127189" x="6419850" y="4286250"/>
          <p14:tracePt t="127201" x="6419850" y="4313238"/>
          <p14:tracePt t="127215" x="6419850" y="4384675"/>
          <p14:tracePt t="127232" x="6419850" y="4446588"/>
          <p14:tracePt t="127249" x="6419850" y="4465638"/>
          <p14:tracePt t="127265" x="6429375" y="4510088"/>
          <p14:tracePt t="127414" x="6438900" y="4510088"/>
          <p14:tracePt t="127475" x="6438900" y="4518025"/>
          <p14:tracePt t="127536" x="6438900" y="4527550"/>
          <p14:tracePt t="127547" x="6438900" y="4537075"/>
          <p14:tracePt t="127557" x="6438900" y="4562475"/>
          <p14:tracePt t="127885" x="6438900" y="4554538"/>
          <p14:tracePt t="127894" x="6456363" y="4510088"/>
          <p14:tracePt t="127905" x="6473825" y="4456113"/>
          <p14:tracePt t="127916" x="6483350" y="4438650"/>
          <p14:tracePt t="127934" x="6491288" y="4419600"/>
          <p14:tracePt t="127949" x="6500813" y="4402138"/>
          <p14:tracePt t="128149" x="6500813" y="4411663"/>
          <p14:tracePt t="128160" x="6500813" y="4465638"/>
          <p14:tracePt t="128170" x="6500813" y="4491038"/>
          <p14:tracePt t="128183" x="6500813" y="4510088"/>
          <p14:tracePt t="128200" x="6500813" y="4518025"/>
          <p14:tracePt t="128353" x="6510338" y="4510088"/>
          <p14:tracePt t="128364" x="6554788" y="4465638"/>
          <p14:tracePt t="128374" x="6589713" y="4402138"/>
          <p14:tracePt t="128385" x="6626225" y="4357688"/>
          <p14:tracePt t="128399" x="6661150" y="4322763"/>
          <p14:tracePt t="128416" x="6697663" y="4251325"/>
          <p14:tracePt t="128455" x="6705600" y="4251325"/>
          <p14:tracePt t="128905" x="6705600" y="4268788"/>
          <p14:tracePt t="128916" x="6697663" y="4322763"/>
          <p14:tracePt t="128925" x="6688138" y="4384675"/>
          <p14:tracePt t="128936" x="6670675" y="4491038"/>
          <p14:tracePt t="128949" x="6653213" y="4537075"/>
          <p14:tracePt t="128966" x="6634163" y="4589463"/>
          <p14:tracePt t="128983" x="6616700" y="4616450"/>
          <p14:tracePt t="129000" x="6608763" y="4652963"/>
          <p14:tracePt t="129016" x="6599238" y="4660900"/>
          <p14:tracePt t="129032" x="6581775" y="4679950"/>
          <p14:tracePt t="129855" x="6545263" y="4687888"/>
          <p14:tracePt t="129865" x="6518275" y="4697413"/>
          <p14:tracePt t="129875" x="6483350" y="4705350"/>
          <p14:tracePt t="129887" x="6438900" y="4724400"/>
          <p14:tracePt t="129899" x="6394450" y="4741863"/>
          <p14:tracePt t="129916" x="6242050" y="4751388"/>
          <p14:tracePt t="129933" x="6161088" y="4751388"/>
          <p14:tracePt t="129937" x="6089650" y="4751388"/>
          <p14:tracePt t="129950" x="6018213" y="4751388"/>
          <p14:tracePt t="129967" x="5857875" y="4697413"/>
          <p14:tracePt t="131848" x="5965825" y="4608513"/>
          <p14:tracePt t="131856" x="6062663" y="4572000"/>
          <p14:tracePt t="131867" x="6134100" y="4554538"/>
          <p14:tracePt t="131884" x="6215063" y="4537075"/>
          <p14:tracePt t="131900" x="6286500" y="4500563"/>
          <p14:tracePt t="131917" x="6286500" y="4491038"/>
          <p14:tracePt t="131933" x="6296025" y="4483100"/>
          <p14:tracePt t="131937" x="6303963" y="4411663"/>
          <p14:tracePt t="131950" x="6313488" y="4322763"/>
          <p14:tracePt t="131968" x="6303963" y="4268788"/>
          <p14:tracePt t="131983" x="6296025" y="4259263"/>
          <p14:tracePt t="132000" x="6251575" y="4232275"/>
          <p14:tracePt t="132017" x="6242050" y="4232275"/>
          <p14:tracePt t="132141" x="6259513" y="4232275"/>
          <p14:tracePt t="132152" x="6296025" y="4232275"/>
          <p14:tracePt t="132162" x="6340475" y="4232275"/>
          <p14:tracePt t="132173" x="6394450" y="4251325"/>
          <p14:tracePt t="132183" x="6456363" y="4259263"/>
          <p14:tracePt t="132200" x="6491288" y="4268788"/>
          <p14:tracePt t="132216" x="6510338" y="4276725"/>
          <p14:tracePt t="132254" x="6510338" y="4286250"/>
          <p14:tracePt t="132274" x="6510338" y="4303713"/>
          <p14:tracePt t="132499" x="6465888" y="4313238"/>
          <p14:tracePt t="132509" x="6438900" y="4313238"/>
          <p14:tracePt t="132519" x="6411913" y="4313238"/>
          <p14:tracePt t="132533" x="6384925" y="4313238"/>
          <p14:tracePt t="132551" x="6357938" y="4313238"/>
          <p14:tracePt t="132652" x="6357938" y="4322763"/>
          <p14:tracePt t="132682" x="6367463" y="4330700"/>
          <p14:tracePt t="132693" x="6375400" y="4340225"/>
          <p14:tracePt t="132703" x="6394450" y="4375150"/>
          <p14:tracePt t="132716" x="6419850" y="4446588"/>
          <p14:tracePt t="132734" x="6446838" y="4483100"/>
          <p14:tracePt t="132751" x="6446838" y="4500563"/>
          <p14:tracePt t="132767" x="6446838" y="4510088"/>
          <p14:tracePt t="132856" x="6456363" y="4510088"/>
          <p14:tracePt t="132868" x="6456363" y="4500563"/>
          <p14:tracePt t="132877" x="6491288" y="4446588"/>
          <p14:tracePt t="132887" x="6527800" y="4375150"/>
          <p14:tracePt t="132900" x="6545263" y="4348163"/>
          <p14:tracePt t="132918" x="6581775" y="4295775"/>
          <p14:tracePt t="132934" x="6589713" y="4268788"/>
          <p14:tracePt t="132951" x="6599238" y="4259263"/>
          <p14:tracePt t="133061" x="6599238" y="4268788"/>
          <p14:tracePt t="133071" x="6599238" y="4286250"/>
          <p14:tracePt t="133081" x="6599238" y="4313238"/>
          <p14:tracePt t="133091" x="6599238" y="4348163"/>
          <p14:tracePt t="133102" x="6599238" y="4384675"/>
          <p14:tracePt t="133117" x="6599238" y="4402138"/>
          <p14:tracePt t="133134" x="6599238" y="4429125"/>
          <p14:tracePt t="133152" x="6599238" y="4438650"/>
          <p14:tracePt t="133275" x="6608763" y="4438650"/>
          <p14:tracePt t="133285" x="6643688" y="4411663"/>
          <p14:tracePt t="133296" x="6688138" y="4330700"/>
          <p14:tracePt t="133306" x="6724650" y="4276725"/>
          <p14:tracePt t="133317" x="6759575" y="4241800"/>
          <p14:tracePt t="133334" x="6769100" y="4224338"/>
          <p14:tracePt t="133351" x="6777038" y="4224338"/>
          <p14:tracePt t="133479" x="6769100" y="4224338"/>
          <p14:tracePt t="133490" x="6759575" y="4232275"/>
          <p14:tracePt t="133501" x="6732588" y="4251325"/>
          <p14:tracePt t="133517" x="6697663" y="4330700"/>
          <p14:tracePt t="133534" x="6581775" y="4429125"/>
          <p14:tracePt t="133552" x="6323013" y="4598988"/>
          <p14:tracePt t="133567" x="6188075" y="4705350"/>
          <p14:tracePt t="133584" x="5973763" y="4956175"/>
          <p14:tracePt t="133602" x="5803900" y="5081588"/>
          <p14:tracePt t="133858" x="5537200" y="5153025"/>
          <p14:tracePt t="133868" x="5241925" y="5153025"/>
          <p14:tracePt t="133878" x="5072063" y="5153025"/>
          <p14:tracePt t="133888" x="4813300" y="5133975"/>
          <p14:tracePt t="133900" x="4554538" y="4991100"/>
          <p14:tracePt t="133919" x="4295775" y="4938713"/>
          <p14:tracePt t="133934" x="4152900" y="4938713"/>
          <p14:tracePt t="133951" x="3938588" y="4938713"/>
          <p14:tracePt t="133967" x="3857625" y="4938713"/>
          <p14:tracePt t="133984" x="3714750" y="5018088"/>
          <p14:tracePt t="134001" x="3643313" y="5018088"/>
          <p14:tracePt t="134017" x="3608388" y="5010150"/>
          <p14:tracePt t="134034" x="3589338" y="4991100"/>
          <p14:tracePt t="134276" x="3562350" y="5000625"/>
          <p14:tracePt t="134286" x="3490913" y="5045075"/>
          <p14:tracePt t="134296" x="3394075" y="5054600"/>
          <p14:tracePt t="134307" x="3286125" y="5062538"/>
          <p14:tracePt t="134318" x="3187700" y="5081588"/>
          <p14:tracePt t="134334" x="3071813" y="5081588"/>
          <p14:tracePt t="134351" x="2847975" y="5081588"/>
          <p14:tracePt t="134369" x="2741613" y="5081588"/>
          <p14:tracePt t="134384" x="2714625" y="5054600"/>
          <p14:tracePt t="134602" x="2732088" y="5232400"/>
          <p14:tracePt t="134613" x="2751138" y="5357813"/>
          <p14:tracePt t="134623" x="2768600" y="5510213"/>
          <p14:tracePt t="134634" x="2795588" y="5670550"/>
          <p14:tracePt t="134651" x="2803525" y="5938838"/>
          <p14:tracePt t="134667" x="2840038" y="6072188"/>
          <p14:tracePt t="134685" x="2901950" y="6205538"/>
          <p14:tracePt t="134700" x="2938463" y="6232525"/>
          <p14:tracePt t="134717" x="3116263" y="6286500"/>
          <p14:tracePt t="134736" x="3482975" y="6251575"/>
          <p14:tracePt t="134751" x="3660775" y="6205538"/>
          <p14:tracePt t="134767" x="4143375" y="6062663"/>
          <p14:tracePt t="134785" x="4537075" y="5946775"/>
          <p14:tracePt t="134801" x="4840288" y="5911850"/>
          <p14:tracePt t="134817" x="5402263" y="5902325"/>
          <p14:tracePt t="134834" x="5670550" y="5902325"/>
          <p14:tracePt t="134852" x="6062663" y="5956300"/>
          <p14:tracePt t="134868" x="6286500" y="5991225"/>
          <p14:tracePt t="134885" x="6375400" y="5991225"/>
          <p14:tracePt t="134901" x="6446838" y="5991225"/>
          <p14:tracePt t="134918" x="6473825" y="5983288"/>
          <p14:tracePt t="134934" x="6473825" y="5973763"/>
          <p14:tracePt t="135174" x="6473825" y="5965825"/>
          <p14:tracePt t="135185" x="6473825" y="5946775"/>
          <p14:tracePt t="135195" x="6473825" y="5902325"/>
          <p14:tracePt t="135205" x="6473825" y="5803900"/>
          <p14:tracePt t="135217" x="6483350" y="5724525"/>
          <p14:tracePt t="135235" x="6500813" y="5626100"/>
          <p14:tracePt t="135251" x="6518275" y="5446713"/>
          <p14:tracePt t="135267" x="6527800" y="5313363"/>
          <p14:tracePt t="135285" x="6527800" y="5276850"/>
          <p14:tracePt t="135301" x="6527800" y="5224463"/>
          <p14:tracePt t="135450" x="6527800" y="5205413"/>
          <p14:tracePt t="135460" x="6510338" y="5197475"/>
          <p14:tracePt t="135471" x="6429375" y="5170488"/>
          <p14:tracePt t="135484" x="6197600" y="5062538"/>
          <p14:tracePt t="135501" x="5232400" y="4776788"/>
          <p14:tracePt t="135518" x="4803775" y="4732338"/>
          <p14:tracePt t="135534" x="3929063" y="4741863"/>
          <p14:tracePt t="135552" x="3241675" y="4867275"/>
          <p14:tracePt t="135567" x="2928938" y="5045075"/>
          <p14:tracePt t="135584" x="2759075" y="5054600"/>
          <p14:tracePt t="135850" x="2813050" y="5054600"/>
          <p14:tracePt t="135858" x="3044825" y="5037138"/>
          <p14:tracePt t="135870" x="3286125" y="5037138"/>
          <p14:tracePt t="135885" x="3660775" y="5062538"/>
          <p14:tracePt t="135901" x="4456113" y="5160963"/>
          <p14:tracePt t="135918" x="4911725" y="5160963"/>
          <p14:tracePt t="143429" x="5000625" y="5062538"/>
          <p14:tracePt t="143438" x="5205413" y="4875213"/>
          <p14:tracePt t="143448" x="5491163" y="4697413"/>
          <p14:tracePt t="143458" x="5840413" y="4554538"/>
          <p14:tracePt t="143470" x="6108700" y="4394200"/>
          <p14:tracePt t="143486" x="6429375" y="4251325"/>
          <p14:tracePt t="143503" x="6902450" y="4089400"/>
          <p14:tracePt t="143520" x="7251700" y="3894138"/>
          <p14:tracePt t="143537" x="7402513" y="3768725"/>
          <p14:tracePt t="143553" x="7545388" y="3544888"/>
          <p14:tracePt t="143571" x="7518400" y="3527425"/>
          <p14:tracePt t="143776" x="7446963" y="3527425"/>
          <p14:tracePt t="143786" x="7331075" y="3527425"/>
          <p14:tracePt t="143796" x="7134225" y="3527425"/>
          <p14:tracePt t="143806" x="6823075" y="3482975"/>
          <p14:tracePt t="143820" x="6446838" y="3438525"/>
          <p14:tracePt t="143837" x="5929313" y="3241675"/>
          <p14:tracePt t="143853" x="5768975" y="3152775"/>
          <p14:tracePt t="143870" x="5661025" y="3108325"/>
          <p14:tracePt t="144102" x="5759450" y="3098800"/>
          <p14:tracePt t="144112" x="5919788" y="3089275"/>
          <p14:tracePt t="144122" x="6054725" y="3089275"/>
          <p14:tracePt t="144137" x="6197600" y="3089275"/>
          <p14:tracePt t="144153" x="6465888" y="3098800"/>
          <p14:tracePt t="144170" x="6510338" y="3108325"/>
          <p14:tracePt t="144187" x="6554788" y="3152775"/>
          <p14:tracePt t="144256" x="6527800" y="3160713"/>
          <p14:tracePt t="144265" x="6465888" y="3187700"/>
          <p14:tracePt t="144275" x="6394450" y="3197225"/>
          <p14:tracePt t="144287" x="6259513" y="3197225"/>
          <p14:tracePt t="144303" x="6143625" y="3197225"/>
          <p14:tracePt t="144320" x="5653088" y="3089275"/>
          <p14:tracePt t="144337" x="5446713" y="3036888"/>
          <p14:tracePt t="144353" x="5394325" y="2990850"/>
          <p14:tracePt t="144370" x="5384800" y="2965450"/>
          <p14:tracePt t="144388" x="5402263" y="2938463"/>
          <p14:tracePt t="144404" x="5446713" y="2919413"/>
          <p14:tracePt t="144420" x="5510213" y="2901950"/>
          <p14:tracePt t="144653" x="5510213" y="2919413"/>
          <p14:tracePt t="144663" x="5500688" y="2946400"/>
          <p14:tracePt t="144674" x="5473700" y="2990850"/>
          <p14:tracePt t="144687" x="5438775" y="3062288"/>
          <p14:tracePt t="144704" x="5357813" y="3152775"/>
          <p14:tracePt t="144720" x="5330825" y="3187700"/>
          <p14:tracePt t="144737" x="5276850" y="3232150"/>
          <p14:tracePt t="144754" x="5259388" y="3251200"/>
          <p14:tracePt t="144770" x="5251450" y="3259138"/>
          <p14:tracePt t="145002" x="5286375" y="3268663"/>
          <p14:tracePt t="145011" x="5348288" y="3276600"/>
          <p14:tracePt t="145022" x="5419725" y="3286125"/>
          <p14:tracePt t="145037" x="5500688" y="3286125"/>
          <p14:tracePt t="145054" x="5581650" y="3286125"/>
          <p14:tracePt t="145071" x="5626100" y="3259138"/>
          <p14:tracePt t="145087" x="5634038" y="3241675"/>
          <p14:tracePt t="145104" x="5680075" y="3160713"/>
          <p14:tracePt t="145120" x="5680075" y="3098800"/>
          <p14:tracePt t="145137" x="5680075" y="2938463"/>
          <p14:tracePt t="145154" x="5680075" y="2901950"/>
          <p14:tracePt t="145170" x="5680075" y="2894013"/>
          <p14:tracePt t="145206" x="5670550" y="2894013"/>
          <p14:tracePt t="145220" x="5661025" y="2894013"/>
          <p14:tracePt t="145237" x="5616575" y="2928938"/>
          <p14:tracePt t="145255" x="5599113" y="3000375"/>
          <p14:tracePt t="145270" x="5562600" y="3116263"/>
          <p14:tracePt t="145287" x="5554663" y="3251200"/>
          <p14:tracePt t="145303" x="5572125" y="3357563"/>
          <p14:tracePt t="145321" x="5634038" y="3527425"/>
          <p14:tracePt t="145337" x="5680075" y="3581400"/>
          <p14:tracePt t="145353" x="5732463" y="3643313"/>
          <p14:tracePt t="145552" x="5741988" y="3643313"/>
          <p14:tracePt t="145562" x="5751513" y="3616325"/>
          <p14:tracePt t="145573" x="5768975" y="3581400"/>
          <p14:tracePt t="145587" x="5786438" y="3536950"/>
          <p14:tracePt t="145603" x="5795963" y="3330575"/>
          <p14:tracePt t="145620" x="5795963" y="3322638"/>
          <p14:tracePt t="145674" x="5768975" y="3313113"/>
          <p14:tracePt t="145685" x="5680075" y="3286125"/>
          <p14:tracePt t="145695" x="5626100" y="3276600"/>
          <p14:tracePt t="145706" x="5518150" y="3259138"/>
          <p14:tracePt t="145720" x="5429250" y="3259138"/>
          <p14:tracePt t="145737" x="5197475" y="3259138"/>
          <p14:tracePt t="145756" x="5153025" y="3259138"/>
          <p14:tracePt t="145770" x="5126038" y="3286125"/>
          <p14:tracePt t="145787" x="5126038" y="3295650"/>
          <p14:tracePt t="145820" x="5133975" y="3295650"/>
          <p14:tracePt t="145838" x="5187950" y="3303588"/>
          <p14:tracePt t="145854" x="5232400" y="3313113"/>
          <p14:tracePt t="145870" x="5367338" y="3313113"/>
          <p14:tracePt t="145887" x="5465763" y="3295650"/>
          <p14:tracePt t="145904" x="5626100" y="3205163"/>
          <p14:tracePt t="145920" x="5680075" y="3108325"/>
          <p14:tracePt t="145937" x="5688013" y="3098800"/>
          <p14:tracePt t="145981" x="5680075" y="3098800"/>
          <p14:tracePt t="145991" x="5661025" y="3098800"/>
          <p14:tracePt t="146001" x="5626100" y="3125788"/>
          <p14:tracePt t="146012" x="5581650" y="3160713"/>
          <p14:tracePt t="146023" x="5545138" y="3187700"/>
          <p14:tracePt t="146037" x="5518150" y="3224213"/>
          <p14:tracePt t="146054" x="5465763" y="3330575"/>
          <p14:tracePt t="146070" x="5446713" y="3411538"/>
          <p14:tracePt t="146088" x="5429250" y="3482975"/>
          <p14:tracePt t="146104" x="5429250" y="3500438"/>
          <p14:tracePt t="146144" x="5491163" y="3500438"/>
          <p14:tracePt t="146155" x="5572125" y="3482975"/>
          <p14:tracePt t="146170" x="5653088" y="3419475"/>
          <p14:tracePt t="146188" x="5830888" y="3152775"/>
          <p14:tracePt t="146205" x="5946775" y="3036888"/>
          <p14:tracePt t="146220" x="5956300" y="3027363"/>
          <p14:tracePt t="146267" x="5946775" y="3027363"/>
          <p14:tracePt t="146277" x="5938838" y="3027363"/>
          <p14:tracePt t="146289" x="5902325" y="3044825"/>
          <p14:tracePt t="146304" x="5822950" y="3089275"/>
          <p14:tracePt t="146321" x="5751513" y="3152775"/>
          <p14:tracePt t="146338" x="5715000" y="3224213"/>
          <p14:tracePt t="146354" x="5715000" y="3232150"/>
          <p14:tracePt t="146399" x="5724525" y="3232150"/>
          <p14:tracePt t="146410" x="5751513" y="3232150"/>
          <p14:tracePt t="146421" x="5795963" y="3214688"/>
          <p14:tracePt t="146438" x="5848350" y="3205163"/>
          <p14:tracePt t="146454" x="5965825" y="3125788"/>
          <p14:tracePt t="146472" x="5991225" y="3098800"/>
          <p14:tracePt t="146522" x="5983288" y="3098800"/>
          <p14:tracePt t="146532" x="5973763" y="3098800"/>
          <p14:tracePt t="146542" x="5965825" y="3098800"/>
          <p14:tracePt t="146554" x="5894388" y="3098800"/>
          <p14:tracePt t="146572" x="5813425" y="3098800"/>
          <p14:tracePt t="146587" x="5688013" y="3143250"/>
          <p14:tracePt t="146604" x="5527675" y="3340100"/>
          <p14:tracePt t="146621" x="5491163" y="3411538"/>
          <p14:tracePt t="146637" x="5483225" y="3482975"/>
          <p14:tracePt t="146655" x="5527675" y="3527425"/>
          <p14:tracePt t="146671" x="5589588" y="3544888"/>
          <p14:tracePt t="146688" x="5751513" y="3536950"/>
          <p14:tracePt t="146704" x="5786438" y="3517900"/>
          <p14:tracePt t="146720" x="5848350" y="3455988"/>
          <p14:tracePt t="146738" x="5867400" y="34194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CPUs timeline</a:t>
            </a:r>
            <a:endParaRPr lang="ru-R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356455"/>
              </p:ext>
            </p:extLst>
          </p:nvPr>
        </p:nvGraphicFramePr>
        <p:xfrm>
          <a:off x="153797" y="789992"/>
          <a:ext cx="8649751" cy="5456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65160" y="5035640"/>
            <a:ext cx="682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+mj-lt"/>
              </a:rPr>
              <a:t>8086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7742" y="5035639"/>
            <a:ext cx="783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+mj-lt"/>
              </a:rPr>
              <a:t>80286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0325" y="4893312"/>
            <a:ext cx="656820" cy="309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+mj-lt"/>
              </a:rPr>
              <a:t>80386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48510" y="4808611"/>
            <a:ext cx="656820" cy="309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+mj-lt"/>
              </a:rPr>
              <a:t>80486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4772" y="5189527"/>
            <a:ext cx="808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Pentium</a:t>
            </a:r>
            <a:endParaRPr lang="ru-RU" sz="14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6389" y="3899493"/>
            <a:ext cx="1096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Pentium Pro</a:t>
            </a:r>
            <a:endParaRPr lang="ru-RU" sz="14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2724" y="3899337"/>
            <a:ext cx="392718" cy="307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PII</a:t>
            </a:r>
            <a:endParaRPr lang="ru-RU" sz="14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19996" y="4233027"/>
            <a:ext cx="42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PIII</a:t>
            </a:r>
            <a:endParaRPr lang="ru-RU" sz="1400" dirty="0" smtClean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7619" y="2884487"/>
            <a:ext cx="425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P4</a:t>
            </a:r>
            <a:endParaRPr lang="ru-RU" sz="1400" dirty="0" smtClean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1236" y="1808911"/>
            <a:ext cx="1203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Prescott P4</a:t>
            </a:r>
            <a:endParaRPr lang="ru-RU" sz="1400" dirty="0" smtClean="0">
              <a:latin typeface="+mj-lt"/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3348510" y="2451390"/>
            <a:ext cx="1867436" cy="637879"/>
          </a:xfrm>
          <a:prstGeom prst="wedgeRoundRectCallout">
            <a:avLst>
              <a:gd name="adj1" fmla="val 105230"/>
              <a:gd name="adj2" fmla="val -101040"/>
              <a:gd name="adj3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+mj-lt"/>
                <a:cs typeface="Arial" pitchFamily="34" charset="0"/>
              </a:rPr>
              <a:t>What happened?</a:t>
            </a:r>
            <a:endParaRPr lang="ru-RU" b="1" dirty="0" smtClean="0">
              <a:latin typeface="+mj-lt"/>
              <a:cs typeface="Arial" pitchFamily="34" charset="0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4297246"/>
      </p:ext>
    </p:extLst>
  </p:cSld>
  <p:clrMapOvr>
    <a:masterClrMapping/>
  </p:clrMapOvr>
  <p:transition advTm="17245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5" grpId="0" animBg="1"/>
    </p:bldLst>
  </p:timing>
  <p:extLst>
    <p:ext uri="{3A86A75C-4F4B-4683-9AE1-C65F6400EC91}">
      <p14:laserTraceLst xmlns:p14="http://schemas.microsoft.com/office/powerpoint/2010/main">
        <p14:tracePtLst>
          <p14:tracePt t="9186" x="5822950" y="3438525"/>
          <p14:tracePt t="9197" x="5626100" y="3500438"/>
          <p14:tracePt t="9207" x="5197475" y="3589338"/>
          <p14:tracePt t="9218" x="4724400" y="3643313"/>
          <p14:tracePt t="9234" x="4170363" y="3643313"/>
          <p14:tracePt t="9251" x="3160713" y="3643313"/>
          <p14:tracePt t="9267" x="2714625" y="3598863"/>
          <p14:tracePt t="9283" x="2214563" y="3482975"/>
          <p14:tracePt t="9301" x="1857375" y="3357563"/>
          <p14:tracePt t="9318" x="1803400" y="3313113"/>
          <p14:tracePt t="9334" x="1785938" y="3224213"/>
          <p14:tracePt t="9820" x="1785938" y="3241675"/>
          <p14:tracePt t="9831" x="1768475" y="3313113"/>
          <p14:tracePt t="9840" x="1758950" y="3419475"/>
          <p14:tracePt t="9851" x="1741488" y="3759200"/>
          <p14:tracePt t="9867" x="1714500" y="3990975"/>
          <p14:tracePt t="9884" x="1687513" y="4652963"/>
          <p14:tracePt t="9901" x="1679575" y="5000625"/>
          <p14:tracePt t="9917" x="1679575" y="5116513"/>
          <p14:tracePt t="9933" x="1679575" y="5384800"/>
          <p14:tracePt t="9950" x="1679575" y="5438775"/>
          <p14:tracePt t="9967" x="1679575" y="5537200"/>
          <p14:tracePt t="9984" x="1704975" y="5643563"/>
          <p14:tracePt t="10248" x="1704975" y="5653088"/>
          <p14:tracePt t="10259" x="1704975" y="5661025"/>
          <p14:tracePt t="10269" x="1697038" y="5680075"/>
          <p14:tracePt t="10284" x="1687513" y="5724525"/>
          <p14:tracePt t="10300" x="1679575" y="5830888"/>
          <p14:tracePt t="10317" x="1679575" y="5884863"/>
          <p14:tracePt t="10334" x="1679575" y="5919788"/>
          <p14:tracePt t="10351" x="1679575" y="5938838"/>
          <p14:tracePt t="10384" x="1679575" y="5956300"/>
          <p14:tracePt t="10688" x="1679575" y="5938838"/>
          <p14:tracePt t="10698" x="1679575" y="5884863"/>
          <p14:tracePt t="10708" x="1679575" y="5867400"/>
          <p14:tracePt t="10719" x="1679575" y="5848350"/>
          <p14:tracePt t="10734" x="1679575" y="5830888"/>
          <p14:tracePt t="10751" x="1679575" y="5813425"/>
          <p14:tracePt t="10768" x="1679575" y="5803900"/>
          <p14:tracePt t="10784" x="1679575" y="5795963"/>
          <p14:tracePt t="10801" x="1679575" y="5786438"/>
          <p14:tracePt t="10834" x="1679575" y="5768975"/>
          <p14:tracePt t="10851" x="1679575" y="5741988"/>
          <p14:tracePt t="11290" x="1687513" y="5741988"/>
          <p14:tracePt t="11300" x="1697038" y="5741988"/>
          <p14:tracePt t="11310" x="1704975" y="5741988"/>
          <p14:tracePt t="11321" x="1714500" y="5741988"/>
          <p14:tracePt t="11334" x="1731963" y="5741988"/>
          <p14:tracePt t="11351" x="1768475" y="5741988"/>
          <p14:tracePt t="11368" x="1776413" y="5741988"/>
          <p14:tracePt t="11384" x="1785938" y="5741988"/>
          <p14:tracePt t="11401" x="1795463" y="5741988"/>
          <p14:tracePt t="11443" x="1812925" y="5741988"/>
          <p14:tracePt t="11453" x="1839913" y="5741988"/>
          <p14:tracePt t="11467" x="1884363" y="5741988"/>
          <p14:tracePt t="11485" x="1946275" y="5741988"/>
          <p14:tracePt t="11501" x="2000250" y="5741988"/>
          <p14:tracePt t="11517" x="2098675" y="5741988"/>
          <p14:tracePt t="11535" x="2160588" y="5741988"/>
          <p14:tracePt t="11550" x="2179638" y="5751513"/>
          <p14:tracePt t="11568" x="2224088" y="5759450"/>
          <p14:tracePt t="11586" x="2268538" y="5759450"/>
          <p14:tracePt t="11601" x="2295525" y="5759450"/>
          <p14:tracePt t="11617" x="2384425" y="5759450"/>
          <p14:tracePt t="11964" x="2393950" y="5759450"/>
          <p14:tracePt t="11974" x="2401888" y="5759450"/>
          <p14:tracePt t="11985" x="2411413" y="5759450"/>
          <p14:tracePt t="12001" x="2438400" y="5759450"/>
          <p14:tracePt t="12018" x="2509838" y="5768975"/>
          <p14:tracePt t="12036" x="2562225" y="5786438"/>
          <p14:tracePt t="12051" x="2581275" y="5786438"/>
          <p14:tracePt t="12068" x="2625725" y="5795963"/>
          <p14:tracePt t="12084" x="2643188" y="5795963"/>
          <p14:tracePt t="12101" x="2679700" y="5795963"/>
          <p14:tracePt t="12118" x="2741613" y="5795963"/>
          <p14:tracePt t="12135" x="2768600" y="5795963"/>
          <p14:tracePt t="12152" x="2822575" y="5795963"/>
          <p14:tracePt t="12169" x="2857500" y="5786438"/>
          <p14:tracePt t="12185" x="2911475" y="5776913"/>
          <p14:tracePt t="12454" x="2938463" y="5776913"/>
          <p14:tracePt t="12464" x="2973388" y="5776913"/>
          <p14:tracePt t="12474" x="3017838" y="5776913"/>
          <p14:tracePt t="12486" x="3081338" y="5776913"/>
          <p14:tracePt t="12501" x="3160713" y="5786438"/>
          <p14:tracePt t="12518" x="3268663" y="5786438"/>
          <p14:tracePt t="12535" x="3384550" y="5786438"/>
          <p14:tracePt t="12551" x="3429000" y="5803900"/>
          <p14:tracePt t="12568" x="3490913" y="5803900"/>
          <p14:tracePt t="12585" x="3517900" y="5803900"/>
          <p14:tracePt t="12601" x="3554413" y="5803900"/>
          <p14:tracePt t="12618" x="3608388" y="5803900"/>
          <p14:tracePt t="12635" x="3660775" y="5795963"/>
          <p14:tracePt t="12651" x="3751263" y="5776913"/>
          <p14:tracePt t="12669" x="3813175" y="5776913"/>
          <p14:tracePt t="12685" x="3840163" y="5786438"/>
          <p14:tracePt t="12688" x="3857625" y="5786438"/>
          <p14:tracePt t="12701" x="3884613" y="5786438"/>
          <p14:tracePt t="12718" x="3911600" y="5786438"/>
          <p14:tracePt t="12735" x="4010025" y="5786438"/>
          <p14:tracePt t="12751" x="4098925" y="5786438"/>
          <p14:tracePt t="12768" x="4143375" y="5786438"/>
          <p14:tracePt t="12785" x="4214813" y="5776913"/>
          <p14:tracePt t="12801" x="4330700" y="5768975"/>
          <p14:tracePt t="12818" x="4375150" y="5768975"/>
          <p14:tracePt t="12834" x="4491038" y="5751513"/>
          <p14:tracePt t="12852" x="4608513" y="5741988"/>
          <p14:tracePt t="12868" x="4679950" y="5741988"/>
          <p14:tracePt t="12884" x="4795838" y="5724525"/>
          <p14:tracePt t="12902" x="4830763" y="5724525"/>
          <p14:tracePt t="12918" x="4875213" y="5705475"/>
          <p14:tracePt t="12935" x="4919663" y="5688013"/>
          <p14:tracePt t="12951" x="4946650" y="5670550"/>
          <p14:tracePt t="12968" x="4973638" y="5661025"/>
          <p14:tracePt t="13210" x="5018088" y="5661025"/>
          <p14:tracePt t="13221" x="5062538" y="5626100"/>
          <p14:tracePt t="13235" x="5108575" y="5599113"/>
          <p14:tracePt t="13252" x="5153025" y="5545138"/>
          <p14:tracePt t="13268" x="5170488" y="5510213"/>
          <p14:tracePt t="13285" x="5214938" y="5367338"/>
          <p14:tracePt t="13302" x="5241925" y="5322888"/>
          <p14:tracePt t="13318" x="5251450" y="5313363"/>
          <p14:tracePt t="13335" x="5259388" y="5303838"/>
          <p14:tracePt t="13353" x="5276850" y="5295900"/>
          <p14:tracePt t="13368" x="5286375" y="5286375"/>
          <p14:tracePt t="13385" x="5330825" y="5224463"/>
          <p14:tracePt t="13401" x="5357813" y="5187950"/>
          <p14:tracePt t="13418" x="5419725" y="5062538"/>
          <p14:tracePt t="13435" x="5483225" y="4965700"/>
          <p14:tracePt t="13451" x="5500688" y="4919663"/>
          <p14:tracePt t="13468" x="5537200" y="4875213"/>
          <p14:tracePt t="13486" x="5572125" y="4848225"/>
          <p14:tracePt t="13502" x="5616575" y="4795838"/>
          <p14:tracePt t="13518" x="5680075" y="4697413"/>
          <p14:tracePt t="13535" x="5715000" y="4652963"/>
          <p14:tracePt t="13552" x="5759450" y="4572000"/>
          <p14:tracePt t="13568" x="5795963" y="4500563"/>
          <p14:tracePt t="13585" x="5822950" y="4456113"/>
          <p14:tracePt t="13602" x="5848350" y="4375150"/>
          <p14:tracePt t="13619" x="5894388" y="4241800"/>
          <p14:tracePt t="13635" x="5919788" y="4224338"/>
          <p14:tracePt t="13651" x="5938838" y="4179888"/>
          <p14:tracePt t="13668" x="5946775" y="4152900"/>
          <p14:tracePt t="13904" x="5956300" y="4116388"/>
          <p14:tracePt t="13914" x="5973763" y="4010025"/>
          <p14:tracePt t="13925" x="5991225" y="3840163"/>
          <p14:tracePt t="13936" x="6062663" y="3633788"/>
          <p14:tracePt t="13952" x="6089650" y="3517900"/>
          <p14:tracePt t="13968" x="6170613" y="3313113"/>
          <p14:tracePt t="13986" x="6205538" y="3259138"/>
          <p14:tracePt t="14001" x="6205538" y="3251200"/>
          <p14:tracePt t="14068" x="6205538" y="3205163"/>
          <p14:tracePt t="14077" x="6215063" y="3133725"/>
          <p14:tracePt t="14088" x="6224588" y="3098800"/>
          <p14:tracePt t="14102" x="6232525" y="2982913"/>
          <p14:tracePt t="14118" x="6242050" y="2919413"/>
          <p14:tracePt t="14135" x="6276975" y="2732088"/>
          <p14:tracePt t="14152" x="6323013" y="2554288"/>
          <p14:tracePt t="14170" x="6348413" y="2393950"/>
          <p14:tracePt t="14185" x="6357938" y="2357438"/>
          <p14:tracePt t="14201" x="6367463" y="2303463"/>
          <p14:tracePt t="14219" x="6367463" y="2286000"/>
          <p14:tracePt t="14234" x="6367463" y="2268538"/>
          <p14:tracePt t="14272" x="6375400" y="2259013"/>
          <p14:tracePt t="14285" x="6384925" y="2241550"/>
          <p14:tracePt t="14302" x="6394450" y="2232025"/>
          <p14:tracePt t="14343" x="6402388" y="2232025"/>
          <p14:tracePt t="14558" x="6313488" y="2276475"/>
          <p14:tracePt t="14569" x="6251575" y="2276475"/>
          <p14:tracePt t="14579" x="6062663" y="2259013"/>
          <p14:tracePt t="14591" x="5759450" y="2232025"/>
          <p14:tracePt t="14602" x="5276850" y="2197100"/>
          <p14:tracePt t="14620" x="4205288" y="2179638"/>
          <p14:tracePt t="14635" x="3741738" y="2205038"/>
          <p14:tracePt t="14651" x="2795588" y="2339975"/>
          <p14:tracePt t="14670" x="1965325" y="2633663"/>
          <p14:tracePt t="14684" x="1704975" y="2679700"/>
          <p14:tracePt t="14977" x="1608138" y="2697163"/>
          <p14:tracePt t="14987" x="1509713" y="2741613"/>
          <p14:tracePt t="15002" x="1374775" y="2813050"/>
          <p14:tracePt t="15018" x="1214438" y="2938463"/>
          <p14:tracePt t="15035" x="1125538" y="2982913"/>
          <p14:tracePt t="15052" x="1044575" y="3027363"/>
          <p14:tracePt t="15088" x="1044575" y="3044825"/>
          <p14:tracePt t="15323" x="1044575" y="3027363"/>
          <p14:tracePt t="15334" x="1044575" y="3009900"/>
          <p14:tracePt t="15352" x="1044575" y="2973388"/>
          <p14:tracePt t="15368" x="1044575" y="2776538"/>
          <p14:tracePt t="15385" x="1054100" y="2608263"/>
          <p14:tracePt t="15402" x="1062038" y="2536825"/>
          <p14:tracePt t="15418" x="1081088" y="2330450"/>
          <p14:tracePt t="15436" x="1108075" y="2197100"/>
          <p14:tracePt t="15451" x="1108075" y="2089150"/>
          <p14:tracePt t="15468" x="1108075" y="1822450"/>
          <p14:tracePt t="15486" x="1116013" y="1741488"/>
          <p14:tracePt t="15501" x="1133475" y="1581150"/>
          <p14:tracePt t="15519" x="1143000" y="1509713"/>
          <p14:tracePt t="15535" x="1143000" y="1490663"/>
          <p14:tracePt t="15552" x="1143000" y="1473200"/>
          <p14:tracePt t="15590" x="1143000" y="1465263"/>
          <p14:tracePt t="15620" x="1143000" y="1455738"/>
          <p14:tracePt t="15640" x="1143000" y="1446213"/>
          <p14:tracePt t="15651" x="1143000" y="1411288"/>
          <p14:tracePt t="15660" x="1143000" y="1401763"/>
          <p14:tracePt t="15752" x="1133475" y="1401763"/>
          <p14:tracePt t="16110" x="1133475" y="1411288"/>
          <p14:tracePt t="16120" x="1133475" y="1446213"/>
          <p14:tracePt t="16135" x="1125538" y="1473200"/>
          <p14:tracePt t="16152" x="1108075" y="1581150"/>
          <p14:tracePt t="16169" x="1108075" y="1768475"/>
          <p14:tracePt t="16185" x="1108075" y="2036763"/>
          <p14:tracePt t="16202" x="1133475" y="2625725"/>
          <p14:tracePt t="16219" x="1143000" y="2874963"/>
          <p14:tracePt t="16235" x="1187450" y="3313113"/>
          <p14:tracePt t="16253" x="1187450" y="3795713"/>
          <p14:tracePt t="16469" x="1187450" y="3956050"/>
          <p14:tracePt t="16478" x="1187450" y="4152900"/>
          <p14:tracePt t="16489" x="1160463" y="4687888"/>
          <p14:tracePt t="16502" x="1133475" y="4938713"/>
          <p14:tracePt t="16519" x="1125538" y="5384800"/>
          <p14:tracePt t="16535" x="1125538" y="5483225"/>
          <p14:tracePt t="16552" x="1133475" y="5634038"/>
          <p14:tracePt t="16569" x="1160463" y="5688013"/>
          <p14:tracePt t="16586" x="1196975" y="5768975"/>
          <p14:tracePt t="16794" x="1204913" y="5768975"/>
          <p14:tracePt t="16805" x="1223963" y="5768975"/>
          <p14:tracePt t="16819" x="1268413" y="5776913"/>
          <p14:tracePt t="16835" x="1374775" y="5795963"/>
          <p14:tracePt t="16852" x="1428750" y="5795963"/>
          <p14:tracePt t="16869" x="1509713" y="5803900"/>
          <p14:tracePt t="16886" x="1562100" y="5813425"/>
          <p14:tracePt t="16902" x="1571625" y="5813425"/>
          <p14:tracePt t="17141" x="1581150" y="5813425"/>
          <p14:tracePt t="17152" x="1598613" y="5813425"/>
          <p14:tracePt t="17182" x="1608138" y="5813425"/>
          <p14:tracePt t="17193" x="1616075" y="5813425"/>
          <p14:tracePt t="17204" x="1625600" y="5803900"/>
          <p14:tracePt t="17219" x="1652588" y="5795963"/>
          <p14:tracePt t="17325" x="1643063" y="5795963"/>
          <p14:tracePt t="17345" x="1633538" y="5795963"/>
          <p14:tracePt t="17366" x="1625600" y="5795963"/>
          <p14:tracePt t="17448" x="1652588" y="5776913"/>
          <p14:tracePt t="17458" x="1670050" y="5776913"/>
          <p14:tracePt t="17469" x="1687513" y="5776913"/>
          <p14:tracePt t="17485" x="1697038" y="5776913"/>
          <p14:tracePt t="17502" x="1697038" y="5768975"/>
          <p14:tracePt t="17550" x="1687513" y="5768975"/>
          <p14:tracePt t="17774" x="1679575" y="5768975"/>
          <p14:tracePt t="17815" x="1670050" y="5768975"/>
          <p14:tracePt t="17846" x="1660525" y="5768975"/>
          <p14:tracePt t="18081" x="1670050" y="5768975"/>
          <p14:tracePt t="19193" x="1679575" y="5768975"/>
          <p14:tracePt t="19285" x="1670050" y="5768975"/>
          <p14:tracePt t="19326" x="1660525" y="5768975"/>
          <p14:tracePt t="19339" x="1652588" y="5768975"/>
          <p14:tracePt t="19449" x="1652588" y="5759450"/>
          <p14:tracePt t="19459" x="1652588" y="5751513"/>
          <p14:tracePt t="19470" x="1660525" y="5751513"/>
          <p14:tracePt t="19486" x="1670050" y="5751513"/>
          <p14:tracePt t="19949" x="1670050" y="5768975"/>
          <p14:tracePt t="20000" x="1670050" y="5776913"/>
          <p14:tracePt t="20011" x="1670050" y="5786438"/>
          <p14:tracePt t="20022" x="1670050" y="5795963"/>
          <p14:tracePt t="20041" x="1670050" y="5803900"/>
          <p14:tracePt t="20205" x="1670050" y="5795963"/>
          <p14:tracePt t="20215" x="1670050" y="5786438"/>
          <p14:tracePt t="20225" x="1670050" y="5776913"/>
          <p14:tracePt t="20236" x="1670050" y="5768975"/>
          <p14:tracePt t="20253" x="1670050" y="5759450"/>
          <p14:tracePt t="20270" x="1679575" y="5759450"/>
          <p14:tracePt t="20286" x="1679575" y="5751513"/>
          <p14:tracePt t="20337" x="1687513" y="5751513"/>
          <p14:tracePt t="20378" x="1687513" y="5741988"/>
          <p14:tracePt t="20531" x="1679575" y="5741988"/>
          <p14:tracePt t="20674" x="1679575" y="5724525"/>
          <p14:tracePt t="23360" x="1687513" y="5724525"/>
          <p14:tracePt t="23371" x="1724025" y="5732463"/>
          <p14:tracePt t="23380" x="1768475" y="5741988"/>
          <p14:tracePt t="23391" x="1847850" y="5751513"/>
          <p14:tracePt t="23404" x="1965325" y="5751513"/>
          <p14:tracePt t="23421" x="2286000" y="5768975"/>
          <p14:tracePt t="23437" x="2465388" y="5786438"/>
          <p14:tracePt t="23454" x="2786063" y="5813425"/>
          <p14:tracePt t="23472" x="2982913" y="5857875"/>
          <p14:tracePt t="23487" x="3081338" y="5875338"/>
          <p14:tracePt t="23504" x="3276600" y="5884863"/>
          <p14:tracePt t="23521" x="3402013" y="5884863"/>
          <p14:tracePt t="23537" x="3687763" y="5803900"/>
          <p14:tracePt t="23554" x="3830638" y="5661025"/>
          <p14:tracePt t="23790" x="3902075" y="5589588"/>
          <p14:tracePt t="23799" x="4170363" y="5456238"/>
          <p14:tracePt t="23810" x="4500563" y="5276850"/>
          <p14:tracePt t="23820" x="4894263" y="4956175"/>
          <p14:tracePt t="23837" x="5330825" y="4660900"/>
          <p14:tracePt t="23854" x="6054725" y="4197350"/>
          <p14:tracePt t="23871" x="6661150" y="3652838"/>
          <p14:tracePt t="23887" x="6929438" y="3482975"/>
          <p14:tracePt t="23904" x="7143750" y="3340100"/>
          <p14:tracePt t="23921" x="7197725" y="3286125"/>
          <p14:tracePt t="23937" x="7286625" y="3214688"/>
          <p14:tracePt t="24197" x="7358063" y="3197225"/>
          <p14:tracePt t="24208" x="7429500" y="3179763"/>
          <p14:tracePt t="24221" x="7527925" y="3133725"/>
          <p14:tracePt t="24239" x="7858125" y="2901950"/>
          <p14:tracePt t="24255" x="7956550" y="2830513"/>
          <p14:tracePt t="24295" x="8037513" y="2776538"/>
          <p14:tracePt t="24306" x="8081963" y="2732088"/>
          <p14:tracePt t="24334" x="8081963" y="2724150"/>
          <p14:tracePt t="24359" x="7912100" y="2652713"/>
          <p14:tracePt t="24377" x="7831138" y="2643188"/>
          <p14:tracePt t="24595" x="7840663" y="2643188"/>
          <p14:tracePt t="24606" x="7848600" y="2633663"/>
          <p14:tracePt t="24621" x="7885113" y="2608263"/>
          <p14:tracePt t="24637" x="7947025" y="2527300"/>
          <p14:tracePt t="24654" x="7974013" y="2500313"/>
          <p14:tracePt t="24671" x="7991475" y="2490788"/>
          <p14:tracePt t="24820" x="7974013" y="2490788"/>
          <p14:tracePt t="24830" x="7966075" y="2490788"/>
          <p14:tracePt t="24840" x="7947025" y="2490788"/>
          <p14:tracePt t="24854" x="7939088" y="2490788"/>
          <p14:tracePt t="24871" x="7885113" y="2509838"/>
          <p14:tracePt t="24887" x="7840663" y="2517775"/>
          <p14:tracePt t="24905" x="7759700" y="2544763"/>
          <p14:tracePt t="24921" x="7751763" y="2554288"/>
          <p14:tracePt t="24938" x="7742238" y="2562225"/>
          <p14:tracePt t="25219" x="7786688" y="2562225"/>
          <p14:tracePt t="25229" x="7867650" y="2562225"/>
          <p14:tracePt t="25240" x="7947025" y="2554288"/>
          <p14:tracePt t="25254" x="8018463" y="2554288"/>
          <p14:tracePt t="25271" x="8153400" y="2554288"/>
          <p14:tracePt t="25288" x="8197850" y="2544763"/>
          <p14:tracePt t="25305" x="8197850" y="2536825"/>
          <p14:tracePt t="25555" x="8180388" y="2536825"/>
          <p14:tracePt t="25566" x="8134350" y="2536825"/>
          <p14:tracePt t="25575" x="8062913" y="2536825"/>
          <p14:tracePt t="25588" x="7983538" y="2536825"/>
          <p14:tracePt t="25604" x="7823200" y="2536825"/>
          <p14:tracePt t="25621" x="7385050" y="2536825"/>
          <p14:tracePt t="25637" x="6867525" y="2509838"/>
          <p14:tracePt t="25655" x="6732588" y="2509838"/>
          <p14:tracePt t="25672" x="6303963" y="2411413"/>
          <p14:tracePt t="25688" x="6072188" y="2322513"/>
          <p14:tracePt t="25704" x="5983288" y="2303463"/>
          <p14:tracePt t="25722" x="5919788" y="2303463"/>
          <p14:tracePt t="25738" x="5919788" y="2312988"/>
          <p14:tracePt t="26036" x="5626100" y="2339975"/>
          <p14:tracePt t="26046" x="5340350" y="2339975"/>
          <p14:tracePt t="26056" x="4848225" y="2330450"/>
          <p14:tracePt t="26071" x="4322763" y="2330450"/>
          <p14:tracePt t="26087" x="3089275" y="2330450"/>
          <p14:tracePt t="26104" x="2571750" y="2357438"/>
          <p14:tracePt t="26121" x="1857375" y="2438400"/>
          <p14:tracePt t="26138" x="1473200" y="2509838"/>
          <p14:tracePt t="26155" x="1393825" y="2544763"/>
          <p14:tracePt t="26172" x="1347788" y="2562225"/>
          <p14:tracePt t="26505" x="1295400" y="2571750"/>
          <p14:tracePt t="26515" x="1241425" y="2581275"/>
          <p14:tracePt t="26526" x="1143000" y="2608263"/>
          <p14:tracePt t="26538" x="1054100" y="2616200"/>
          <p14:tracePt t="26555" x="866775" y="2625725"/>
          <p14:tracePt t="26572" x="776288" y="2633663"/>
          <p14:tracePt t="26588" x="679450" y="2643188"/>
          <p14:tracePt t="26605" x="660400" y="2643188"/>
          <p14:tracePt t="26621" x="642938" y="2643188"/>
          <p14:tracePt t="26790" x="652463" y="2633663"/>
          <p14:tracePt t="26801" x="679450" y="2633663"/>
          <p14:tracePt t="26811" x="714375" y="2625725"/>
          <p14:tracePt t="26823" x="750888" y="2625725"/>
          <p14:tracePt t="26838" x="822325" y="2625725"/>
          <p14:tracePt t="26854" x="919163" y="2625725"/>
          <p14:tracePt t="26872" x="965200" y="2625725"/>
          <p14:tracePt t="26888" x="1054100" y="2633663"/>
          <p14:tracePt t="26905" x="1108075" y="2633663"/>
          <p14:tracePt t="26921" x="1125538" y="2633663"/>
          <p14:tracePt t="27077" x="1125538" y="2643188"/>
          <p14:tracePt t="27148" x="1116013" y="2643188"/>
          <p14:tracePt t="27240" x="1108075" y="2643188"/>
          <p14:tracePt t="27251" x="1098550" y="2652713"/>
          <p14:tracePt t="27261" x="1081088" y="2652713"/>
          <p14:tracePt t="27272" x="1062038" y="2660650"/>
          <p14:tracePt t="27288" x="1027113" y="2679700"/>
          <p14:tracePt t="27305" x="973138" y="2697163"/>
          <p14:tracePt t="27322" x="911225" y="2724150"/>
          <p14:tracePt t="27338" x="785813" y="2847975"/>
          <p14:tracePt t="27355" x="679450" y="2919413"/>
          <p14:tracePt t="27372" x="598488" y="2955925"/>
          <p14:tracePt t="27628" x="615950" y="2955925"/>
          <p14:tracePt t="27639" x="758825" y="2938463"/>
          <p14:tracePt t="27655" x="938213" y="2911475"/>
          <p14:tracePt t="27672" x="1643063" y="2911475"/>
          <p14:tracePt t="27690" x="2276475" y="3017838"/>
          <p14:tracePt t="27705" x="2446338" y="3062288"/>
          <p14:tracePt t="27722" x="2768600" y="3205163"/>
          <p14:tracePt t="27738" x="2822575" y="3268663"/>
          <p14:tracePt t="27755" x="2857500" y="3562350"/>
          <p14:tracePt t="27771" x="2840038" y="3660775"/>
          <p14:tracePt t="27977" x="2786063" y="3705225"/>
          <p14:tracePt t="27986" x="2714625" y="3803650"/>
          <p14:tracePt t="27996" x="2598738" y="4044950"/>
          <p14:tracePt t="28008" x="2465388" y="4411663"/>
          <p14:tracePt t="28022" x="2347913" y="4751388"/>
          <p14:tracePt t="28039" x="2160588" y="5384800"/>
          <p14:tracePt t="28055" x="2116138" y="5510213"/>
          <p14:tracePt t="28072" x="2062163" y="5741988"/>
          <p14:tracePt t="28089" x="2044700" y="5830888"/>
          <p14:tracePt t="28105" x="2044700" y="5884863"/>
          <p14:tracePt t="28375" x="1982788" y="5946775"/>
          <p14:tracePt t="28384" x="1928813" y="5991225"/>
          <p14:tracePt t="28394" x="1866900" y="6089650"/>
          <p14:tracePt t="28405" x="1812925" y="6134100"/>
          <p14:tracePt t="28422" x="1776413" y="6170613"/>
          <p14:tracePt t="28438" x="1731963" y="6197600"/>
          <p14:tracePt t="28455" x="1714500" y="6205538"/>
          <p14:tracePt t="28577" x="1714500" y="6197600"/>
          <p14:tracePt t="28649" x="1724025" y="6197600"/>
          <p14:tracePt t="28660" x="1724025" y="6188075"/>
          <p14:tracePt t="28671" x="1731963" y="6180138"/>
          <p14:tracePt t="28690" x="1768475" y="6134100"/>
          <p14:tracePt t="28705" x="1785938" y="6126163"/>
          <p14:tracePt t="28722" x="1857375" y="6081713"/>
          <p14:tracePt t="28738" x="1874838" y="6062663"/>
          <p14:tracePt t="28755" x="1955800" y="6010275"/>
          <p14:tracePt t="28772" x="2116138" y="5946775"/>
          <p14:tracePt t="28788" x="2232025" y="5894388"/>
          <p14:tracePt t="28805" x="2527300" y="5653088"/>
          <p14:tracePt t="28823" x="3062288" y="5394325"/>
          <p14:tracePt t="28839" x="3340100" y="5259388"/>
          <p14:tracePt t="28855" x="4081463" y="4991100"/>
          <p14:tracePt t="28872" x="4429125" y="4822825"/>
          <p14:tracePt t="28889" x="5081588" y="4545013"/>
          <p14:tracePt t="28905" x="5653088" y="4322763"/>
          <p14:tracePt t="28922" x="5848350" y="4241800"/>
          <p14:tracePt t="28939" x="6276975" y="4081463"/>
          <p14:tracePt t="28956" x="6429375" y="3973513"/>
          <p14:tracePt t="28972" x="6473825" y="3929063"/>
          <p14:tracePt t="28988" x="6554788" y="3902075"/>
          <p14:tracePt t="29006" x="6616700" y="3902075"/>
          <p14:tracePt t="29262" x="6670675" y="3840163"/>
          <p14:tracePt t="29273" x="6796088" y="3687763"/>
          <p14:tracePt t="29282" x="6911975" y="3571875"/>
          <p14:tracePt t="29292" x="7045325" y="3446463"/>
          <p14:tracePt t="29305" x="7188200" y="3330575"/>
          <p14:tracePt t="29323" x="7304088" y="3224213"/>
          <p14:tracePt t="29339" x="7429500" y="3036888"/>
          <p14:tracePt t="29356" x="7518400" y="2990850"/>
          <p14:tracePt t="31529" x="7446963" y="3017838"/>
          <p14:tracePt t="31540" x="7269163" y="3170238"/>
          <p14:tracePt t="31549" x="7018338" y="3313113"/>
          <p14:tracePt t="31559" x="6759575" y="3429000"/>
          <p14:tracePt t="31573" x="6429375" y="3581400"/>
          <p14:tracePt t="31590" x="6089650" y="3705225"/>
          <p14:tracePt t="31607" x="5419725" y="4089400"/>
          <p14:tracePt t="31623" x="4894263" y="4402138"/>
          <p14:tracePt t="31641" x="4473575" y="4724400"/>
          <p14:tracePt t="31656" x="4313238" y="4867275"/>
          <p14:tracePt t="32500" x="4143375" y="4884738"/>
          <p14:tracePt t="32510" x="4071938" y="4884738"/>
          <p14:tracePt t="32523" x="4000500" y="4884738"/>
          <p14:tracePt t="32540" x="3813175" y="4795838"/>
          <p14:tracePt t="32556" x="3660775" y="4633913"/>
          <p14:tracePt t="32573" x="3419475" y="4483100"/>
          <p14:tracePt t="32590" x="3348038" y="4446588"/>
          <p14:tracePt t="32866" x="3330575" y="4446588"/>
          <p14:tracePt t="32876" x="3276600" y="4438650"/>
          <p14:tracePt t="32889" x="3197225" y="4384675"/>
          <p14:tracePt t="32908" x="2679700" y="3848100"/>
          <p14:tracePt t="32923" x="2357438" y="3589338"/>
          <p14:tracePt t="32939" x="1928813" y="3044825"/>
          <p14:tracePt t="32958" x="1741488" y="2795588"/>
          <p14:tracePt t="32973" x="1704975" y="2714625"/>
          <p14:tracePt t="32990" x="1704975" y="2643188"/>
          <p14:tracePt t="33377" x="1704975" y="2633663"/>
          <p14:tracePt t="33388" x="1697038" y="2625725"/>
          <p14:tracePt t="33399" x="1687513" y="2608263"/>
          <p14:tracePt t="33408" x="1687513" y="2589213"/>
          <p14:tracePt t="33424" x="1687513" y="2571750"/>
          <p14:tracePt t="33440" x="1679575" y="2544763"/>
          <p14:tracePt t="33457" x="1679575" y="2536825"/>
          <p14:tracePt t="33765" x="1679575" y="2554288"/>
          <p14:tracePt t="33776" x="1679575" y="2562225"/>
          <p14:tracePt t="33790" x="1687513" y="2571750"/>
          <p14:tracePt t="33807" x="1687513" y="2581275"/>
          <p14:tracePt t="33824" x="1697038" y="2581275"/>
          <p14:tracePt t="33839" x="1704975" y="2589213"/>
          <p14:tracePt t="33858" x="1704975" y="2598738"/>
          <p14:tracePt t="33873" x="1704975" y="2608263"/>
          <p14:tracePt t="33890" x="1714500" y="2616200"/>
          <p14:tracePt t="33909" x="1714500" y="2625725"/>
          <p14:tracePt t="33923" x="1714500" y="2633663"/>
          <p14:tracePt t="33940" x="1724025" y="2652713"/>
          <p14:tracePt t="33956" x="1731963" y="2679700"/>
          <p14:tracePt t="33973" x="1741488" y="2732088"/>
          <p14:tracePt t="33990" x="1768475" y="2786063"/>
          <p14:tracePt t="34006" x="1785938" y="2803525"/>
          <p14:tracePt t="34245" x="1795463" y="2813050"/>
          <p14:tracePt t="34255" x="1803400" y="2840038"/>
          <p14:tracePt t="34265" x="1822450" y="2894013"/>
          <p14:tracePt t="34276" x="1839913" y="2938463"/>
          <p14:tracePt t="34290" x="1866900" y="2973388"/>
          <p14:tracePt t="34307" x="1911350" y="3027363"/>
          <p14:tracePt t="34324" x="1919288" y="3044825"/>
          <p14:tracePt t="34340" x="1938338" y="3098800"/>
          <p14:tracePt t="34358" x="1965325" y="3170238"/>
          <p14:tracePt t="34374" x="1982788" y="3241675"/>
          <p14:tracePt t="34390" x="2027238" y="3375025"/>
          <p14:tracePt t="34407" x="2036763" y="3419475"/>
          <p14:tracePt t="34423" x="2081213" y="3490913"/>
          <p14:tracePt t="34440" x="2108200" y="3544888"/>
          <p14:tracePt t="34457" x="2133600" y="3589338"/>
          <p14:tracePt t="34473" x="2197100" y="3697288"/>
          <p14:tracePt t="34490" x="2232025" y="3732213"/>
          <p14:tracePt t="34725" x="2241550" y="3732213"/>
          <p14:tracePt t="34735" x="2251075" y="3741738"/>
          <p14:tracePt t="34746" x="2251075" y="3751263"/>
          <p14:tracePt t="34757" x="2259013" y="3759200"/>
          <p14:tracePt t="34774" x="2259013" y="3776663"/>
          <p14:tracePt t="34790" x="2276475" y="3803650"/>
          <p14:tracePt t="34807" x="2276475" y="3840163"/>
          <p14:tracePt t="34824" x="2286000" y="3867150"/>
          <p14:tracePt t="34840" x="2312988" y="3911600"/>
          <p14:tracePt t="34858" x="2347913" y="3965575"/>
          <p14:tracePt t="34874" x="2366963" y="3983038"/>
          <p14:tracePt t="34890" x="2419350" y="4044950"/>
          <p14:tracePt t="34907" x="2438400" y="4071938"/>
          <p14:tracePt t="34923" x="2455863" y="4108450"/>
          <p14:tracePt t="34940" x="2455863" y="4152900"/>
          <p14:tracePt t="35195" x="2465388" y="4160838"/>
          <p14:tracePt t="35204" x="2465388" y="4187825"/>
          <p14:tracePt t="35215" x="2473325" y="4205288"/>
          <p14:tracePt t="35226" x="2490788" y="4268788"/>
          <p14:tracePt t="35240" x="2509838" y="4303713"/>
          <p14:tracePt t="35257" x="2562225" y="4367213"/>
          <p14:tracePt t="35274" x="2589213" y="4384675"/>
          <p14:tracePt t="35290" x="2643188" y="4473575"/>
          <p14:tracePt t="35307" x="2705100" y="4545013"/>
          <p14:tracePt t="35324" x="2741613" y="4608513"/>
          <p14:tracePt t="35341" x="2813050" y="4670425"/>
          <p14:tracePt t="35358" x="2901950" y="4732338"/>
          <p14:tracePt t="35374" x="2928938" y="4751388"/>
          <p14:tracePt t="35390" x="2928938" y="4759325"/>
          <p14:tracePt t="35654" x="2946400" y="4768850"/>
          <p14:tracePt t="35664" x="3000375" y="4768850"/>
          <p14:tracePt t="35676" x="3062288" y="4776788"/>
          <p14:tracePt t="35691" x="3133725" y="4776788"/>
          <p14:tracePt t="35707" x="3313113" y="4795838"/>
          <p14:tracePt t="35724" x="3394075" y="4803775"/>
          <p14:tracePt t="35740" x="3455988" y="4813300"/>
          <p14:tracePt t="35757" x="3490913" y="4813300"/>
          <p14:tracePt t="35774" x="3500438" y="4813300"/>
          <p14:tracePt t="35790" x="3554413" y="4813300"/>
          <p14:tracePt t="37155" x="3562350" y="4813300"/>
          <p14:tracePt t="37165" x="3598863" y="4813300"/>
          <p14:tracePt t="37177" x="3625850" y="4813300"/>
          <p14:tracePt t="37191" x="3687763" y="4813300"/>
          <p14:tracePt t="37208" x="3884613" y="4813300"/>
          <p14:tracePt t="37224" x="3965575" y="4813300"/>
          <p14:tracePt t="37241" x="4116388" y="4830763"/>
          <p14:tracePt t="37258" x="4251325" y="4830763"/>
          <p14:tracePt t="37275" x="4303713" y="4830763"/>
          <p14:tracePt t="37291" x="4438650" y="4830763"/>
          <p14:tracePt t="37594" x="4375150" y="4830763"/>
          <p14:tracePt t="37607" x="4295775" y="4830763"/>
          <p14:tracePt t="37615" x="4205288" y="4830763"/>
          <p14:tracePt t="37626" x="4125913" y="4803775"/>
          <p14:tracePt t="37641" x="4027488" y="4776788"/>
          <p14:tracePt t="37657" x="3840163" y="4697413"/>
          <p14:tracePt t="37675" x="3786188" y="4670425"/>
          <p14:tracePt t="37691" x="3759200" y="4633913"/>
          <p14:tracePt t="40790" x="3768725" y="4633913"/>
          <p14:tracePt t="40801" x="3786188" y="4633913"/>
          <p14:tracePt t="40811" x="3822700" y="4633913"/>
          <p14:tracePt t="40825" x="3884613" y="4633913"/>
          <p14:tracePt t="40842" x="4054475" y="4633913"/>
          <p14:tracePt t="40859" x="4125913" y="4633913"/>
          <p14:tracePt t="40875" x="4295775" y="4643438"/>
          <p14:tracePt t="40892" x="4375150" y="4643438"/>
          <p14:tracePt t="40908" x="4411663" y="4643438"/>
          <p14:tracePt t="41178" x="4367213" y="4643438"/>
          <p14:tracePt t="41190" x="4259263" y="4643438"/>
          <p14:tracePt t="41200" x="4152900" y="4643438"/>
          <p14:tracePt t="41210" x="4054475" y="4616450"/>
          <p14:tracePt t="41225" x="3956050" y="4616450"/>
          <p14:tracePt t="41242" x="3803650" y="4598988"/>
          <p14:tracePt t="41259" x="3724275" y="4581525"/>
          <p14:tracePt t="41275" x="3687763" y="4581525"/>
          <p14:tracePt t="41535" x="3670300" y="4598988"/>
          <p14:tracePt t="41545" x="3643313" y="4608513"/>
          <p14:tracePt t="41559" x="3608388" y="4625975"/>
          <p14:tracePt t="41576" x="3571875" y="4643438"/>
          <p14:tracePt t="41592" x="3490913" y="4670425"/>
          <p14:tracePt t="41609" x="3446463" y="4679950"/>
          <p14:tracePt t="41626" x="3419475" y="4679950"/>
          <p14:tracePt t="41925" x="3348038" y="4679950"/>
          <p14:tracePt t="41934" x="3303588" y="4616450"/>
          <p14:tracePt t="41945" x="3232150" y="4537075"/>
          <p14:tracePt t="41958" x="3108325" y="4411663"/>
          <p14:tracePt t="41975" x="2732088" y="3938588"/>
          <p14:tracePt t="41992" x="2598738" y="3724275"/>
          <p14:tracePt t="42008" x="2384425" y="3402013"/>
          <p14:tracePt t="42026" x="2303463" y="3224213"/>
          <p14:tracePt t="42042" x="2251075" y="2990850"/>
          <p14:tracePt t="42059" x="2251075" y="2973388"/>
          <p14:tracePt t="42322" x="2214563" y="2946400"/>
          <p14:tracePt t="42333" x="2152650" y="2911475"/>
          <p14:tracePt t="42343" x="2098675" y="2867025"/>
          <p14:tracePt t="42358" x="2027238" y="2822575"/>
          <p14:tracePt t="42376" x="1938338" y="2724150"/>
          <p14:tracePt t="42393" x="1911350" y="2697163"/>
          <p14:tracePt t="42408" x="1901825" y="2697163"/>
          <p14:tracePt t="42700" x="1874838" y="2697163"/>
          <p14:tracePt t="42709" x="1847850" y="2697163"/>
          <p14:tracePt t="42726" x="1830388" y="2687638"/>
          <p14:tracePt t="42742" x="1785938" y="2643188"/>
          <p14:tracePt t="42760" x="1768475" y="2571750"/>
          <p14:tracePt t="42775" x="1768475" y="2554288"/>
          <p14:tracePt t="43098" x="1741488" y="2554288"/>
          <p14:tracePt t="43109" x="1724025" y="2554288"/>
          <p14:tracePt t="43119" x="1704975" y="2554288"/>
          <p14:tracePt t="43281" x="1704975" y="2544763"/>
          <p14:tracePt t="43424" x="1724025" y="2544763"/>
          <p14:tracePt t="43435" x="1741488" y="2544763"/>
          <p14:tracePt t="43445" x="1758950" y="2536825"/>
          <p14:tracePt t="43476" x="1768475" y="2536825"/>
          <p14:tracePt t="43567" x="1751013" y="2536825"/>
          <p14:tracePt t="43598" x="1741488" y="2536825"/>
          <p14:tracePt t="43649" x="1724025" y="2536825"/>
          <p14:tracePt t="44241" x="1741488" y="2536825"/>
          <p14:tracePt t="44251" x="1751013" y="2536825"/>
          <p14:tracePt t="44364" x="1741488" y="2536825"/>
          <p14:tracePt t="44385" x="1731963" y="2536825"/>
          <p14:tracePt t="44650" x="1724025" y="2536825"/>
          <p14:tracePt t="45017" x="1652588" y="2544763"/>
          <p14:tracePt t="45028" x="1554163" y="2554288"/>
          <p14:tracePt t="45043" x="1428750" y="2554288"/>
          <p14:tracePt t="45060" x="1125538" y="2554288"/>
          <p14:tracePt t="45076" x="1036638" y="2554288"/>
          <p14:tracePt t="45093" x="955675" y="2554288"/>
          <p14:tracePt t="45126" x="946150" y="2544763"/>
          <p14:tracePt t="45293" x="928688" y="2544763"/>
          <p14:tracePt t="45303" x="874713" y="2544763"/>
          <p14:tracePt t="45314" x="857250" y="2544763"/>
          <p14:tracePt t="45326" x="830263" y="2544763"/>
          <p14:tracePt t="45343" x="812800" y="2544763"/>
          <p14:tracePt t="45360" x="803275" y="2554288"/>
          <p14:tracePt t="45446" x="812800" y="2554288"/>
          <p14:tracePt t="45456" x="822325" y="2554288"/>
          <p14:tracePt t="45466" x="874713" y="2554288"/>
          <p14:tracePt t="45478" x="928688" y="2554288"/>
          <p14:tracePt t="45493" x="990600" y="2554288"/>
          <p14:tracePt t="45509" x="1027113" y="2554288"/>
          <p14:tracePt t="45543" x="1027113" y="2562225"/>
          <p14:tracePt t="45569" x="1027113" y="2571750"/>
          <p14:tracePt t="45580" x="1017588" y="2571750"/>
          <p14:tracePt t="45593" x="982663" y="2581275"/>
          <p14:tracePt t="45610" x="874713" y="2608263"/>
          <p14:tracePt t="45626" x="812800" y="2616200"/>
          <p14:tracePt t="45643" x="731838" y="2625725"/>
          <p14:tracePt t="45661" x="696913" y="2625725"/>
          <p14:tracePt t="45752" x="704850" y="2625725"/>
          <p14:tracePt t="45764" x="714375" y="2625725"/>
          <p14:tracePt t="45776" x="731838" y="2625725"/>
          <p14:tracePt t="45793" x="822325" y="2625725"/>
          <p14:tracePt t="45810" x="893763" y="2625725"/>
          <p14:tracePt t="45826" x="1000125" y="2616200"/>
          <p14:tracePt t="45845" x="1054100" y="2616200"/>
          <p14:tracePt t="45916" x="1044575" y="2616200"/>
          <p14:tracePt t="45927" x="1036638" y="2616200"/>
          <p14:tracePt t="45937" x="1000125" y="2625725"/>
          <p14:tracePt t="45947" x="911225" y="2643188"/>
          <p14:tracePt t="45960" x="866775" y="2652713"/>
          <p14:tracePt t="45977" x="839788" y="2660650"/>
          <p14:tracePt t="45993" x="830263" y="2660650"/>
          <p14:tracePt t="46069" x="839788" y="2660650"/>
          <p14:tracePt t="46080" x="847725" y="2660650"/>
          <p14:tracePt t="46377" x="901700" y="2598738"/>
          <p14:tracePt t="46387" x="973138" y="2517775"/>
          <p14:tracePt t="46397" x="1036638" y="2465388"/>
          <p14:tracePt t="46410" x="1116013" y="2374900"/>
          <p14:tracePt t="46427" x="1241425" y="2251075"/>
          <p14:tracePt t="46443" x="1295400" y="2179638"/>
          <p14:tracePt t="46460" x="1384300" y="2054225"/>
          <p14:tracePt t="46477" x="1411288" y="1990725"/>
          <p14:tracePt t="46494" x="1401763" y="1982788"/>
          <p14:tracePt t="46510" x="1276350" y="1884363"/>
          <p14:tracePt t="46527" x="1081088" y="1758950"/>
          <p14:tracePt t="46543" x="588963" y="1401763"/>
          <p14:tracePt t="46560" x="384175" y="1223963"/>
          <p14:tracePt t="46577" x="366713" y="1179513"/>
          <p14:tracePt t="46594" x="357188" y="1143000"/>
          <p14:tracePt t="46671" x="357188" y="1133475"/>
          <p14:tracePt t="46764" x="366713" y="1125538"/>
          <p14:tracePt t="46775" x="393700" y="1116013"/>
          <p14:tracePt t="46795" x="500063" y="1089025"/>
          <p14:tracePt t="46811" x="527050" y="1089025"/>
          <p14:tracePt t="46827" x="598488" y="1108075"/>
          <p14:tracePt t="46844" x="615950" y="1116013"/>
          <p14:tracePt t="46860" x="642938" y="1143000"/>
          <p14:tracePt t="46877" x="660400" y="1160463"/>
          <p14:tracePt t="46910" x="660400" y="1169988"/>
          <p14:tracePt t="46947" x="660400" y="1187450"/>
          <p14:tracePt t="47162" x="669925" y="1187450"/>
          <p14:tracePt t="47173" x="696913" y="1187450"/>
          <p14:tracePt t="47183" x="741363" y="1187450"/>
          <p14:tracePt t="47194" x="776288" y="1187450"/>
          <p14:tracePt t="47210" x="822325" y="1196975"/>
          <p14:tracePt t="47227" x="884238" y="1204913"/>
          <p14:tracePt t="47244" x="911225" y="1214438"/>
          <p14:tracePt t="47277" x="911225" y="1223963"/>
          <p14:tracePt t="47296" x="911225" y="1231900"/>
          <p14:tracePt t="47310" x="911225" y="1250950"/>
          <p14:tracePt t="47327" x="911225" y="1285875"/>
          <p14:tracePt t="47344" x="884238" y="1322388"/>
          <p14:tracePt t="47360" x="866775" y="1374775"/>
          <p14:tracePt t="47377" x="847725" y="1393825"/>
          <p14:tracePt t="47410" x="857250" y="1401763"/>
          <p14:tracePt t="47693" x="847725" y="1411288"/>
          <p14:tracePt t="47703" x="830263" y="1428750"/>
          <p14:tracePt t="47714" x="803275" y="1428750"/>
          <p14:tracePt t="47727" x="785813" y="1438275"/>
          <p14:tracePt t="47744" x="714375" y="1438275"/>
          <p14:tracePt t="47760" x="633413" y="1428750"/>
          <p14:tracePt t="47776" x="544513" y="1366838"/>
          <p14:tracePt t="47795" x="517525" y="1339850"/>
          <p14:tracePt t="47827" x="517525" y="1330325"/>
          <p14:tracePt t="47843" x="527050" y="1303338"/>
          <p14:tracePt t="47860" x="544513" y="1241425"/>
          <p14:tracePt t="47877" x="554038" y="1231900"/>
          <p14:tracePt t="47894" x="561975" y="1152525"/>
          <p14:tracePt t="47910" x="571500" y="1125538"/>
          <p14:tracePt t="48029" x="561975" y="1125538"/>
          <p14:tracePt t="48173" x="554038" y="1125538"/>
          <p14:tracePt t="48224" x="544513" y="1125538"/>
          <p14:tracePt t="48234" x="536575" y="1125538"/>
          <p14:tracePt t="48246" x="527050" y="1133475"/>
          <p14:tracePt t="48260" x="527050" y="1143000"/>
          <p14:tracePt t="48438" x="536575" y="1143000"/>
          <p14:tracePt t="48642" x="544513" y="1143000"/>
          <p14:tracePt t="48653" x="571500" y="1143000"/>
          <p14:tracePt t="48664" x="598488" y="1152525"/>
          <p14:tracePt t="48677" x="642938" y="1169988"/>
          <p14:tracePt t="48694" x="704850" y="1196975"/>
          <p14:tracePt t="48710" x="731838" y="1223963"/>
          <p14:tracePt t="48727" x="795338" y="1250950"/>
          <p14:tracePt t="48745" x="847725" y="1285875"/>
          <p14:tracePt t="48761" x="893763" y="1322388"/>
          <p14:tracePt t="48777" x="1009650" y="1455738"/>
          <p14:tracePt t="48795" x="1108075" y="1562100"/>
          <p14:tracePt t="48811" x="1152525" y="1598613"/>
          <p14:tracePt t="48827" x="1223963" y="1652588"/>
          <p14:tracePt t="49022" x="1223963" y="1776413"/>
          <p14:tracePt t="49030" x="1241425" y="1830388"/>
          <p14:tracePt t="49044" x="1276350" y="1928813"/>
          <p14:tracePt t="49061" x="1366838" y="2259013"/>
          <p14:tracePt t="49077" x="1384300" y="2322513"/>
          <p14:tracePt t="49094" x="1446213" y="2446338"/>
          <p14:tracePt t="49112" x="1473200" y="2509838"/>
          <p14:tracePt t="49127" x="1500188" y="2571750"/>
          <p14:tracePt t="49480" x="1509713" y="2581275"/>
          <p14:tracePt t="49491" x="1517650" y="2589213"/>
          <p14:tracePt t="49501" x="1554163" y="2598738"/>
          <p14:tracePt t="49512" x="1598613" y="2616200"/>
          <p14:tracePt t="49527" x="1633538" y="2643188"/>
          <p14:tracePt t="49544" x="1687513" y="2660650"/>
          <p14:tracePt t="49561" x="1704975" y="2660650"/>
          <p14:tracePt t="49577" x="1768475" y="2670175"/>
          <p14:tracePt t="49908" x="1758950" y="2670175"/>
          <p14:tracePt t="49939" x="1751013" y="2660650"/>
          <p14:tracePt t="49949" x="1697038" y="2625725"/>
          <p14:tracePt t="49961" x="1687513" y="2625725"/>
          <p14:tracePt t="49980" x="1660525" y="2625725"/>
          <p14:tracePt t="49994" x="1643063" y="2608263"/>
          <p14:tracePt t="50061" x="1643063" y="2598738"/>
          <p14:tracePt t="50082" x="1643063" y="2589213"/>
          <p14:tracePt t="50112" x="1643063" y="2581275"/>
          <p14:tracePt t="50133" x="1643063" y="2571750"/>
          <p14:tracePt t="50153" x="1652588" y="2571750"/>
          <p14:tracePt t="50317" x="1660525" y="2571750"/>
          <p14:tracePt t="50328" x="1660525" y="2581275"/>
          <p14:tracePt t="50338" x="1679575" y="2625725"/>
          <p14:tracePt t="50348" x="1724025" y="2840038"/>
          <p14:tracePt t="50361" x="1776413" y="2938463"/>
          <p14:tracePt t="50378" x="1946275" y="3241675"/>
          <p14:tracePt t="50394" x="2081213" y="3517900"/>
          <p14:tracePt t="50411" x="2465388" y="3919538"/>
          <p14:tracePt t="50428" x="2670175" y="4187825"/>
          <p14:tracePt t="50445" x="2955925" y="4527550"/>
          <p14:tracePt t="50666" x="3330575" y="4527550"/>
          <p14:tracePt t="50675" x="3848100" y="4625975"/>
          <p14:tracePt t="50684" x="4446588" y="4795838"/>
          <p14:tracePt t="50696" x="4946650" y="5010150"/>
          <p14:tracePt t="50711" x="5446713" y="5133975"/>
          <p14:tracePt t="50728" x="6340475" y="5384800"/>
          <p14:tracePt t="50745" x="6929438" y="5562600"/>
          <p14:tracePt t="50761" x="7072313" y="5661025"/>
          <p14:tracePt t="50777" x="7269163" y="5751513"/>
          <p14:tracePt t="50794" x="7358063" y="5795963"/>
          <p14:tracePt t="51002" x="7446963" y="5803900"/>
          <p14:tracePt t="51012" x="7527925" y="5857875"/>
          <p14:tracePt t="51028" x="7626350" y="5884863"/>
          <p14:tracePt t="51044" x="7894638" y="5830888"/>
          <p14:tracePt t="51062" x="8027988" y="5776913"/>
          <p14:tracePt t="51078" x="8269288" y="5715000"/>
          <p14:tracePt t="51095" x="8331200" y="5688013"/>
          <p14:tracePt t="51124" x="8323263" y="5688013"/>
          <p14:tracePt t="51144" x="8304213" y="5688013"/>
          <p14:tracePt t="51154" x="8296275" y="5688013"/>
          <p14:tracePt t="51165" x="8277225" y="5688013"/>
          <p14:tracePt t="51178" x="8251825" y="5688013"/>
          <p14:tracePt t="51195" x="8242300" y="5688013"/>
          <p14:tracePt t="51211" x="8215313" y="5688013"/>
          <p14:tracePt t="51228" x="8170863" y="5697538"/>
          <p14:tracePt t="51245" x="8161338" y="5697538"/>
          <p14:tracePt t="51430" x="8143875" y="5697538"/>
          <p14:tracePt t="51440" x="8108950" y="5697538"/>
          <p14:tracePt t="51450" x="8099425" y="5697538"/>
          <p14:tracePt t="51481" x="8089900" y="5697538"/>
          <p14:tracePt t="51522" x="8089900" y="5705475"/>
          <p14:tracePt t="51685" x="8081963" y="5705475"/>
          <p14:tracePt t="51695" x="8072438" y="5705475"/>
          <p14:tracePt t="51712" x="8054975" y="5715000"/>
          <p14:tracePt t="51747" x="8054975" y="5724525"/>
          <p14:tracePt t="52543" x="8045450" y="5724525"/>
          <p14:tracePt t="52574" x="8037513" y="5732463"/>
          <p14:tracePt t="52584" x="8018463" y="5732463"/>
          <p14:tracePt t="52595" x="8010525" y="5741988"/>
          <p14:tracePt t="52612" x="7991475" y="5741988"/>
          <p14:tracePt t="52628" x="7966075" y="5751513"/>
          <p14:tracePt t="52778" x="7974013" y="5751513"/>
          <p14:tracePt t="52798" x="7983538" y="5751513"/>
          <p14:tracePt t="53053" x="7991475" y="5751513"/>
          <p14:tracePt t="53166" x="7983538" y="5751513"/>
          <p14:tracePt t="53227" x="7991475" y="5751513"/>
          <p14:tracePt t="53452" x="7956550" y="5768975"/>
          <p14:tracePt t="53462" x="7912100" y="5776913"/>
          <p14:tracePt t="53478" x="7848600" y="5776913"/>
          <p14:tracePt t="53495" x="7759700" y="5776913"/>
          <p14:tracePt t="53514" x="7589838" y="5759450"/>
          <p14:tracePt t="53528" x="7429500" y="5688013"/>
          <p14:tracePt t="53545" x="7037388" y="5473700"/>
          <p14:tracePt t="53562" x="6732588" y="5313363"/>
          <p14:tracePt t="53578" x="6323013" y="4946650"/>
          <p14:tracePt t="53595" x="6126163" y="4795838"/>
          <p14:tracePt t="53860" x="5919788" y="4822825"/>
          <p14:tracePt t="53870" x="5688013" y="4822825"/>
          <p14:tracePt t="53882" x="5268913" y="4795838"/>
          <p14:tracePt t="53895" x="4741863" y="4705350"/>
          <p14:tracePt t="53912" x="3482975" y="4303713"/>
          <p14:tracePt t="53928" x="3000375" y="4160838"/>
          <p14:tracePt t="53945" x="2384425" y="3956050"/>
          <p14:tracePt t="53962" x="2214563" y="3848100"/>
          <p14:tracePt t="53978" x="2214563" y="3759200"/>
          <p14:tracePt t="54299" x="2205038" y="3670300"/>
          <p14:tracePt t="54310" x="2197100" y="3455988"/>
          <p14:tracePt t="54320" x="2187575" y="3438525"/>
          <p14:tracePt t="54331" x="2108200" y="3179763"/>
          <p14:tracePt t="54346" x="2081213" y="3081338"/>
          <p14:tracePt t="54362" x="2027238" y="2982913"/>
          <p14:tracePt t="54378" x="2017713" y="2938463"/>
          <p14:tracePt t="54442" x="2027238" y="2938463"/>
          <p14:tracePt t="54544" x="2027238" y="2946400"/>
          <p14:tracePt t="54555" x="2027238" y="2982913"/>
          <p14:tracePt t="54565" x="2027238" y="3009900"/>
          <p14:tracePt t="54578" x="2027238" y="3027363"/>
          <p14:tracePt t="54596" x="2027238" y="3044825"/>
          <p14:tracePt t="54612" x="2027238" y="3054350"/>
          <p14:tracePt t="54628" x="2027238" y="3089275"/>
          <p14:tracePt t="54646" x="2044700" y="3160713"/>
          <p14:tracePt t="54662" x="2081213" y="3286125"/>
          <p14:tracePt t="54679" x="2241550" y="3500438"/>
          <p14:tracePt t="54695" x="2482850" y="3776663"/>
          <p14:tracePt t="54699" x="2786063" y="4276725"/>
          <p14:tracePt t="54712" x="3062288" y="4670425"/>
          <p14:tracePt t="54729" x="3670300" y="5483225"/>
          <p14:tracePt t="54745" x="3830638" y="5795963"/>
          <p14:tracePt t="54762" x="4044950" y="6116638"/>
          <p14:tracePt t="54779" x="4098925" y="6116638"/>
          <p14:tracePt t="54984" x="4071938" y="6089650"/>
          <p14:tracePt t="54995" x="4017963" y="6062663"/>
          <p14:tracePt t="55004" x="3990975" y="6045200"/>
          <p14:tracePt t="55015" x="3929063" y="5973763"/>
          <p14:tracePt t="55029" x="3884613" y="5884863"/>
          <p14:tracePt t="55045" x="3830638" y="5653088"/>
          <p14:tracePt t="55063" x="3830638" y="5419725"/>
          <p14:tracePt t="55079" x="3946525" y="5180013"/>
          <p14:tracePt t="55096" x="4133850" y="4983163"/>
          <p14:tracePt t="55112" x="4241800" y="4911725"/>
          <p14:tracePt t="55129" x="4419600" y="4902200"/>
          <p14:tracePt t="55147" x="4608513" y="5054600"/>
          <p14:tracePt t="55162" x="4724400" y="5133975"/>
          <p14:tracePt t="55179" x="4902200" y="5276850"/>
          <p14:tracePt t="55196" x="4983163" y="5348288"/>
          <p14:tracePt t="55200" x="5037138" y="5402263"/>
          <p14:tracePt t="55213" x="5089525" y="5438775"/>
          <p14:tracePt t="55229" x="5197475" y="5491163"/>
          <p14:tracePt t="55246" x="5286375" y="5510213"/>
          <p14:tracePt t="55262" x="5456238" y="5527675"/>
          <p14:tracePt t="55280" x="5608638" y="5545138"/>
          <p14:tracePt t="55296" x="5670550" y="5554663"/>
          <p14:tracePt t="55312" x="5751513" y="5562600"/>
          <p14:tracePt t="55329" x="5786438" y="5572125"/>
          <p14:tracePt t="55598" x="6054725" y="5456238"/>
          <p14:tracePt t="55607" x="6259513" y="5429250"/>
          <p14:tracePt t="55618" x="6465888" y="5402263"/>
          <p14:tracePt t="55629" x="6643688" y="5384800"/>
          <p14:tracePt t="55647" x="6983413" y="5357813"/>
          <p14:tracePt t="55662" x="7081838" y="5348288"/>
          <p14:tracePt t="55679" x="7242175" y="5340350"/>
          <p14:tracePt t="55914" x="7205663" y="5313363"/>
          <p14:tracePt t="55923" x="6991350" y="5241925"/>
          <p14:tracePt t="55934" x="6483350" y="5099050"/>
          <p14:tracePt t="55945" x="5929313" y="4911725"/>
          <p14:tracePt t="55964" x="4402138" y="4633913"/>
          <p14:tracePt t="55979" x="3813175" y="4581525"/>
          <p14:tracePt t="55995" x="3108325" y="4562475"/>
          <p14:tracePt t="56013" x="2938463" y="4562475"/>
          <p14:tracePt t="56801" x="2928938" y="4562475"/>
          <p14:tracePt t="56812" x="2901950" y="4589463"/>
          <p14:tracePt t="56830" x="2874963" y="4643438"/>
          <p14:tracePt t="56846" x="2813050" y="4759325"/>
          <p14:tracePt t="56863" x="2768600" y="4840288"/>
          <p14:tracePt t="56879" x="2741613" y="4884738"/>
          <p14:tracePt t="56896" x="2679700" y="4973638"/>
          <p14:tracePt t="56914" x="2598738" y="5187950"/>
          <p14:tracePt t="56929" x="2544763" y="5232400"/>
          <p14:tracePt t="56946" x="2490788" y="5286375"/>
          <p14:tracePt t="58281" x="2482850" y="5286375"/>
          <p14:tracePt t="58293" x="2455863" y="5295900"/>
          <p14:tracePt t="58302" x="2438400" y="5303838"/>
          <p14:tracePt t="58313" x="2411413" y="5313363"/>
          <p14:tracePt t="58329" x="2384425" y="5322888"/>
          <p14:tracePt t="58347" x="2303463" y="5340350"/>
          <p14:tracePt t="58363" x="2205038" y="5357813"/>
          <p14:tracePt t="58380" x="2143125" y="5375275"/>
          <p14:tracePt t="58397" x="2027238" y="5411788"/>
          <p14:tracePt t="58414" x="1911350" y="5446713"/>
          <p14:tracePt t="58429" x="1901825" y="5446713"/>
          <p14:tracePt t="58446" x="1893888" y="5465763"/>
          <p14:tracePt t="58945" x="1919288" y="5456238"/>
          <p14:tracePt t="58956" x="1965325" y="5429250"/>
          <p14:tracePt t="58967" x="2036763" y="5419725"/>
          <p14:tracePt t="58980" x="2133600" y="5402263"/>
          <p14:tracePt t="58996" x="2286000" y="5384800"/>
          <p14:tracePt t="59013" x="2347913" y="5384800"/>
          <p14:tracePt t="59029" x="2536825" y="5384800"/>
          <p14:tracePt t="59047" x="2652713" y="5384800"/>
          <p14:tracePt t="59064" x="2679700" y="5384800"/>
          <p14:tracePt t="59080" x="2724150" y="5384800"/>
          <p14:tracePt t="59097" x="2759075" y="5384800"/>
          <p14:tracePt t="59114" x="2803525" y="5394325"/>
          <p14:tracePt t="59333" x="2813050" y="5394325"/>
          <p14:tracePt t="59344" x="2840038" y="5394325"/>
          <p14:tracePt t="59354" x="2874963" y="5394325"/>
          <p14:tracePt t="59364" x="2911475" y="5394325"/>
          <p14:tracePt t="59380" x="2982913" y="5394325"/>
          <p14:tracePt t="59396" x="3197225" y="5394325"/>
          <p14:tracePt t="59415" x="3394075" y="5411788"/>
          <p14:tracePt t="59430" x="3473450" y="5419725"/>
          <p14:tracePt t="59447" x="3598863" y="5456238"/>
          <p14:tracePt t="59463" x="3652838" y="5465763"/>
          <p14:tracePt t="59480" x="3759200" y="5465763"/>
          <p14:tracePt t="59497" x="3822700" y="5456238"/>
          <p14:tracePt t="59762" x="3894138" y="5446713"/>
          <p14:tracePt t="59772" x="3965575" y="5438775"/>
          <p14:tracePt t="59783" x="4044950" y="5419725"/>
          <p14:tracePt t="59796" x="4116388" y="5402263"/>
          <p14:tracePt t="59813" x="4268788" y="5357813"/>
          <p14:tracePt t="59830" x="4330700" y="5330825"/>
          <p14:tracePt t="59847" x="4384675" y="5276850"/>
          <p14:tracePt t="59864" x="4438650" y="5214938"/>
          <p14:tracePt t="59880" x="4465638" y="5180013"/>
          <p14:tracePt t="59897" x="4527550" y="5081588"/>
          <p14:tracePt t="59915" x="4625975" y="4965700"/>
          <p14:tracePt t="59930" x="4670425" y="4919663"/>
          <p14:tracePt t="59947" x="4759325" y="4803775"/>
          <p14:tracePt t="60232" x="4768850" y="4786313"/>
          <p14:tracePt t="60243" x="4786313" y="4776788"/>
          <p14:tracePt t="60253" x="4803775" y="4759325"/>
          <p14:tracePt t="60264" x="4840288" y="4732338"/>
          <p14:tracePt t="60280" x="4857750" y="4714875"/>
          <p14:tracePt t="60297" x="4902200" y="4660900"/>
          <p14:tracePt t="60314" x="4929188" y="4633913"/>
          <p14:tracePt t="60347" x="4929188" y="4625975"/>
          <p14:tracePt t="60395" x="4946650" y="4581525"/>
          <p14:tracePt t="60405" x="4956175" y="4562475"/>
          <p14:tracePt t="60416" x="4956175" y="4554538"/>
          <p14:tracePt t="60497" x="4973638" y="4537075"/>
          <p14:tracePt t="60507" x="5010150" y="4527550"/>
          <p14:tracePt t="60518" x="5037138" y="4518025"/>
          <p14:tracePt t="60530" x="5062538" y="4518025"/>
          <p14:tracePt t="60548" x="5108575" y="4518025"/>
          <p14:tracePt t="60564" x="5126038" y="4518025"/>
          <p14:tracePt t="60581" x="5153025" y="4518025"/>
          <p14:tracePt t="60597" x="5180013" y="4527550"/>
          <p14:tracePt t="60614" x="5224463" y="4554538"/>
          <p14:tracePt t="60630" x="5303838" y="4581525"/>
          <p14:tracePt t="60647" x="5330825" y="4581525"/>
          <p14:tracePt t="60664" x="5394325" y="4589463"/>
          <p14:tracePt t="60681" x="5429250" y="4589463"/>
          <p14:tracePt t="60998" x="5446713" y="4581525"/>
          <p14:tracePt t="61008" x="5456238" y="4562475"/>
          <p14:tracePt t="61018" x="5465763" y="4527550"/>
          <p14:tracePt t="61030" x="5483225" y="4510088"/>
          <p14:tracePt t="61048" x="5500688" y="4456113"/>
          <p14:tracePt t="61064" x="5500688" y="4411663"/>
          <p14:tracePt t="61081" x="5510213" y="4367213"/>
          <p14:tracePt t="61097" x="5510213" y="4330700"/>
          <p14:tracePt t="61114" x="5518150" y="4241800"/>
          <p14:tracePt t="61131" x="5527675" y="4197350"/>
          <p14:tracePt t="61147" x="5527675" y="4160838"/>
          <p14:tracePt t="61164" x="5537200" y="4133850"/>
          <p14:tracePt t="61181" x="5545138" y="4071938"/>
          <p14:tracePt t="61198" x="5562600" y="4010025"/>
          <p14:tracePt t="61214" x="5608638" y="3919538"/>
          <p14:tracePt t="61231" x="5616575" y="3875088"/>
          <p14:tracePt t="61247" x="5653088" y="3795713"/>
          <p14:tracePt t="61264" x="5670550" y="3732213"/>
          <p14:tracePt t="61280" x="5670550" y="3714750"/>
          <p14:tracePt t="61297" x="5670550" y="3679825"/>
          <p14:tracePt t="61671" x="5670550" y="3660775"/>
          <p14:tracePt t="61682" x="5670550" y="3652838"/>
          <p14:tracePt t="61697" x="5688013" y="3625850"/>
          <p14:tracePt t="61714" x="5715000" y="3554413"/>
          <p14:tracePt t="61731" x="5724525" y="3536950"/>
          <p14:tracePt t="61747" x="5741988" y="3482975"/>
          <p14:tracePt t="61764" x="5759450" y="3438525"/>
          <p14:tracePt t="61781" x="5768975" y="3429000"/>
          <p14:tracePt t="61797" x="5786438" y="3394075"/>
          <p14:tracePt t="61815" x="5848350" y="3322638"/>
          <p14:tracePt t="61830" x="5884863" y="3276600"/>
          <p14:tracePt t="61847" x="5956300" y="3232150"/>
          <p14:tracePt t="61865" x="6072188" y="3197225"/>
          <p14:tracePt t="62652" x="5973763" y="3214688"/>
          <p14:tracePt t="62665" x="5867400" y="3295650"/>
          <p14:tracePt t="62676" x="5741988" y="3367088"/>
          <p14:tracePt t="62689" x="5572125" y="3509963"/>
          <p14:tracePt t="62700" x="5419725" y="3608388"/>
          <p14:tracePt t="62715" x="5322888" y="3687763"/>
          <p14:tracePt t="62731" x="5099050" y="3902075"/>
          <p14:tracePt t="62748" x="4956175" y="4160838"/>
          <p14:tracePt t="62765" x="4911725" y="4214813"/>
          <p14:tracePt t="63195" x="4857750" y="4241800"/>
          <p14:tracePt t="63216" x="4741863" y="4330700"/>
          <p14:tracePt t="63237" x="4589463" y="4429125"/>
          <p14:tracePt t="63246" x="4089400" y="4813300"/>
          <p14:tracePt t="63265" x="3884613" y="4911725"/>
          <p14:tracePt t="63281" x="3608388" y="5045075"/>
          <p14:tracePt t="63297" x="3394075" y="5126038"/>
          <p14:tracePt t="63314" x="3286125" y="5170488"/>
          <p14:tracePt t="63571" x="3224213" y="5180013"/>
          <p14:tracePt t="63582" x="3133725" y="5205413"/>
          <p14:tracePt t="63598" x="2919413" y="5295900"/>
          <p14:tracePt t="63615" x="2393950" y="5429250"/>
          <p14:tracePt t="63632" x="2108200" y="5491163"/>
          <p14:tracePt t="63648" x="1758950" y="5527675"/>
          <p14:tracePt t="63665" x="1571625" y="5537200"/>
          <p14:tracePt t="63682" x="1490663" y="5518150"/>
          <p14:tracePt t="63968" x="1509713" y="5518150"/>
          <p14:tracePt t="63979" x="1544638" y="5518150"/>
          <p14:tracePt t="63989" x="1608138" y="5518150"/>
          <p14:tracePt t="64000" x="1660525" y="5518150"/>
          <p14:tracePt t="64015" x="1714500" y="5518150"/>
          <p14:tracePt t="64031" x="1758950" y="5518150"/>
          <p14:tracePt t="64439" x="1758950" y="5510213"/>
          <p14:tracePt t="64449" x="1751013" y="5510213"/>
          <p14:tracePt t="64464" x="1731963" y="5510213"/>
          <p14:tracePt t="64481" x="1670050" y="5510213"/>
          <p14:tracePt t="64499" x="1616075" y="5510213"/>
          <p14:tracePt t="64514" x="1608138" y="5510213"/>
          <p14:tracePt t="64531" x="1589088" y="5510213"/>
          <p14:tracePt t="64561" x="1598613" y="5510213"/>
          <p14:tracePt t="64867" x="1822450" y="5473700"/>
          <p14:tracePt t="64878" x="2268538" y="5446713"/>
          <p14:tracePt t="64889" x="2894013" y="5429250"/>
          <p14:tracePt t="64899" x="3544888" y="5429250"/>
          <p14:tracePt t="64915" x="4205288" y="5491163"/>
          <p14:tracePt t="64932" x="5616575" y="5741988"/>
          <p14:tracePt t="64949" x="6786563" y="5867400"/>
          <p14:tracePt t="64964" x="7188200" y="5902325"/>
          <p14:tracePt t="64982" x="7858125" y="5983288"/>
          <p14:tracePt t="64998" x="8045450" y="6010275"/>
          <p14:tracePt t="65015" x="8108950" y="6010275"/>
          <p14:tracePt t="65224" x="8197850" y="5983288"/>
          <p14:tracePt t="65235" x="8323263" y="5938838"/>
          <p14:tracePt t="65248" x="8483600" y="5848350"/>
          <p14:tracePt t="65266" x="8742363" y="5715000"/>
          <p14:tracePt t="65281" x="8831263" y="5626100"/>
          <p14:tracePt t="65298" x="8885238" y="5537200"/>
          <p14:tracePt t="65332" x="8875713" y="5537200"/>
          <p14:tracePt t="65349" x="8858250" y="5545138"/>
          <p14:tracePt t="65365" x="8858250" y="5554663"/>
          <p14:tracePt t="65381" x="8786813" y="5589588"/>
          <p14:tracePt t="65398" x="8697913" y="5608638"/>
          <p14:tracePt t="65415" x="8661400" y="5616575"/>
          <p14:tracePt t="65431" x="8572500" y="5653088"/>
          <p14:tracePt t="65448" x="8555038" y="5653088"/>
          <p14:tracePt t="65716" x="8555038" y="5626100"/>
          <p14:tracePt t="65726" x="8555038" y="5599113"/>
          <p14:tracePt t="65736" x="8555038" y="5572125"/>
          <p14:tracePt t="65748" x="8555038" y="5545138"/>
          <p14:tracePt t="65766" x="8555038" y="5419725"/>
          <p14:tracePt t="65781" x="8555038" y="5313363"/>
          <p14:tracePt t="65798" x="8572500" y="5081588"/>
          <p14:tracePt t="65816" x="8582025" y="4884738"/>
          <p14:tracePt t="65832" x="8634413" y="4330700"/>
          <p14:tracePt t="65848" x="8715375" y="3822700"/>
          <p14:tracePt t="65865" x="8786813" y="3571875"/>
          <p14:tracePt t="65882" x="8831263" y="3133725"/>
          <p14:tracePt t="65899" x="8813800" y="2938463"/>
          <p14:tracePt t="65915" x="8769350" y="2847975"/>
          <p14:tracePt t="65932" x="8705850" y="2544763"/>
          <p14:tracePt t="65949" x="8697913" y="2339975"/>
          <p14:tracePt t="65965" x="8697913" y="2268538"/>
          <p14:tracePt t="65982" x="8742363" y="2170113"/>
          <p14:tracePt t="65998" x="8769350" y="2089150"/>
          <p14:tracePt t="66015" x="8796338" y="2081213"/>
          <p14:tracePt t="66277" x="8786813" y="2071688"/>
          <p14:tracePt t="66287" x="8742363" y="2017713"/>
          <p14:tracePt t="66299" x="8697913" y="1938338"/>
          <p14:tracePt t="66316" x="8643938" y="1803400"/>
          <p14:tracePt t="66332" x="8609013" y="1455738"/>
          <p14:tracePt t="66349" x="8609013" y="1357313"/>
          <p14:tracePt t="66365" x="8609013" y="1322388"/>
          <p14:tracePt t="66573" x="8609013" y="1330325"/>
          <p14:tracePt t="66584" x="8609013" y="1339850"/>
          <p14:tracePt t="66593" x="8609013" y="1357313"/>
          <p14:tracePt t="66603" x="8609013" y="1393825"/>
          <p14:tracePt t="66616" x="8589963" y="1490663"/>
          <p14:tracePt t="66633" x="8582025" y="1562100"/>
          <p14:tracePt t="66649" x="8555038" y="1751013"/>
          <p14:tracePt t="66665" x="8510588" y="2232025"/>
          <p14:tracePt t="66682" x="8501063" y="2482850"/>
          <p14:tracePt t="66698" x="8466138" y="3241675"/>
          <p14:tracePt t="66716" x="8466138" y="3919538"/>
          <p14:tracePt t="66732" x="8466138" y="4286250"/>
          <p14:tracePt t="66749" x="8456613" y="4581525"/>
          <p14:tracePt t="66767" x="8420100" y="4687888"/>
          <p14:tracePt t="66782" x="8412163" y="4786313"/>
          <p14:tracePt t="66798" x="8402638" y="4830763"/>
          <p14:tracePt t="67001" x="8402638" y="4840288"/>
          <p14:tracePt t="67022" x="8394700" y="4848225"/>
          <p14:tracePt t="67033" x="8375650" y="4857750"/>
          <p14:tracePt t="67048" x="8296275" y="4902200"/>
          <p14:tracePt t="67065" x="7848600" y="5116513"/>
          <p14:tracePt t="67084" x="7062788" y="5411788"/>
          <p14:tracePt t="67099" x="6626225" y="5562600"/>
          <p14:tracePt t="67116" x="5715000" y="5670550"/>
          <p14:tracePt t="67133" x="5276850" y="5670550"/>
          <p14:tracePt t="67149" x="4554538" y="5616575"/>
          <p14:tracePt t="67165" x="4010025" y="5589588"/>
          <p14:tracePt t="67182" x="3803650" y="5545138"/>
          <p14:tracePt t="67421" x="3679825" y="5572125"/>
          <p14:tracePt t="67431" x="3517900" y="5572125"/>
          <p14:tracePt t="67440" x="3241675" y="5554663"/>
          <p14:tracePt t="67451" x="2955925" y="5491163"/>
          <p14:tracePt t="67466" x="2608263" y="5446713"/>
          <p14:tracePt t="67482" x="2187575" y="5367338"/>
          <p14:tracePt t="67499" x="2062163" y="5348288"/>
          <p14:tracePt t="67515" x="1955800" y="5313363"/>
          <p14:tracePt t="67532" x="1946275" y="5313363"/>
          <p14:tracePt t="67563" x="1938338" y="5313363"/>
          <p14:tracePt t="67584" x="1928813" y="5313363"/>
          <p14:tracePt t="67594" x="1893888" y="5303838"/>
          <p14:tracePt t="67604" x="1884363" y="5303838"/>
          <p14:tracePt t="67655" x="1874838" y="5303838"/>
          <p14:tracePt t="67675" x="1857375" y="5303838"/>
          <p14:tracePt t="67686" x="1812925" y="5303838"/>
          <p14:tracePt t="67699" x="1758950" y="5303838"/>
          <p14:tracePt t="67717" x="1643063" y="5367338"/>
          <p14:tracePt t="67732" x="1598613" y="5402263"/>
          <p14:tracePt t="67749" x="1527175" y="5429250"/>
          <p14:tracePt t="67767" x="1517650" y="5446713"/>
          <p14:tracePt t="67859" x="1517650" y="5456238"/>
          <p14:tracePt t="67880" x="1517650" y="5465763"/>
          <p14:tracePt t="67890" x="1517650" y="5473700"/>
          <p14:tracePt t="67941" x="1527175" y="5473700"/>
          <p14:tracePt t="67950" x="1554163" y="5473700"/>
          <p14:tracePt t="69441" x="1562100" y="5473700"/>
          <p14:tracePt t="69462" x="1571625" y="5465763"/>
          <p14:tracePt t="69472" x="1589088" y="5465763"/>
          <p14:tracePt t="69484" x="1643063" y="5429250"/>
          <p14:tracePt t="69499" x="1724025" y="5402263"/>
          <p14:tracePt t="69516" x="1874838" y="5322888"/>
          <p14:tracePt t="69534" x="1973263" y="5286375"/>
          <p14:tracePt t="69566" x="1990725" y="5303838"/>
          <p14:tracePt t="69583" x="2009775" y="5367338"/>
          <p14:tracePt t="69932" x="2036763" y="5367338"/>
          <p14:tracePt t="69942" x="2081213" y="5367338"/>
          <p14:tracePt t="69952" x="2125663" y="5375275"/>
          <p14:tracePt t="69966" x="2179638" y="5375275"/>
          <p14:tracePt t="69983" x="2276475" y="5375275"/>
          <p14:tracePt t="69999" x="2312988" y="5375275"/>
          <p14:tracePt t="70016" x="2366963" y="5375275"/>
          <p14:tracePt t="70381" x="2374900" y="5375275"/>
          <p14:tracePt t="70391" x="2393950" y="5375275"/>
          <p14:tracePt t="70402" x="2411413" y="5375275"/>
          <p14:tracePt t="70416" x="2438400" y="5375275"/>
          <p14:tracePt t="70433" x="2465388" y="5375275"/>
          <p14:tracePt t="70450" x="2490788" y="5375275"/>
          <p14:tracePt t="70466" x="2509838" y="5375275"/>
          <p14:tracePt t="70483" x="2517775" y="5375275"/>
          <p14:tracePt t="70513" x="2536825" y="5375275"/>
          <p14:tracePt t="70830" x="2517775" y="5375275"/>
          <p14:tracePt t="70841" x="2482850" y="5375275"/>
          <p14:tracePt t="70852" x="2455863" y="5375275"/>
          <p14:tracePt t="70866" x="2446338" y="5384800"/>
          <p14:tracePt t="70883" x="2419350" y="5384800"/>
          <p14:tracePt t="70900" x="2411413" y="5384800"/>
          <p14:tracePt t="70983" x="2419350" y="5384800"/>
          <p14:tracePt t="70994" x="2438400" y="5384800"/>
          <p14:tracePt t="71004" x="2473325" y="5384800"/>
          <p14:tracePt t="71016" x="2509838" y="5384800"/>
          <p14:tracePt t="71033" x="2536825" y="5384800"/>
          <p14:tracePt t="71050" x="2598738" y="5394325"/>
          <p14:tracePt t="71066" x="2625725" y="5402263"/>
          <p14:tracePt t="71083" x="2652713" y="5402263"/>
          <p14:tracePt t="71100" x="2670175" y="5402263"/>
          <p14:tracePt t="71117" x="2679700" y="5402263"/>
          <p14:tracePt t="71167" x="2687638" y="5402263"/>
          <p14:tracePt t="71188" x="2697163" y="5402263"/>
          <p14:tracePt t="71198" x="2714625" y="5402263"/>
          <p14:tracePt t="71208" x="2741613" y="5402263"/>
          <p14:tracePt t="71219" x="2776538" y="5402263"/>
          <p14:tracePt t="71233" x="2813050" y="5402263"/>
          <p14:tracePt t="71494" x="2901950" y="5402263"/>
          <p14:tracePt t="71505" x="3009900" y="5384800"/>
          <p14:tracePt t="71517" x="3125788" y="5367338"/>
          <p14:tracePt t="71535" x="3419475" y="5295900"/>
          <p14:tracePt t="71550" x="3527425" y="5268913"/>
          <p14:tracePt t="71567" x="3633788" y="5224463"/>
          <p14:tracePt t="71584" x="3643313" y="5224463"/>
          <p14:tracePt t="71810" x="3643313" y="5214938"/>
          <p14:tracePt t="71821" x="3643313" y="5187950"/>
          <p14:tracePt t="71833" x="3643313" y="5180013"/>
          <p14:tracePt t="73077" x="3643313" y="5170488"/>
          <p14:tracePt t="73128" x="3643313" y="5160963"/>
          <p14:tracePt t="73210" x="3643313" y="5133975"/>
          <p14:tracePt t="73221" x="3643313" y="5126038"/>
          <p14:tracePt t="73251" x="3643313" y="5116513"/>
          <p14:tracePt t="73556" x="3652838" y="5116513"/>
          <p14:tracePt t="73607" x="3670300" y="5116513"/>
          <p14:tracePt t="73619" x="3687763" y="5116513"/>
          <p14:tracePt t="73634" x="3705225" y="5116513"/>
          <p14:tracePt t="73650" x="3741738" y="5116513"/>
          <p14:tracePt t="73667" x="3751263" y="5116513"/>
          <p14:tracePt t="73683" x="3803650" y="5116513"/>
          <p14:tracePt t="73700" x="3840163" y="5116513"/>
          <p14:tracePt t="73717" x="3857625" y="5116513"/>
          <p14:tracePt t="73734" x="3894138" y="5108575"/>
          <p14:tracePt t="73751" x="3929063" y="5099050"/>
          <p14:tracePt t="73767" x="3938588" y="5099050"/>
          <p14:tracePt t="73784" x="3990975" y="5089525"/>
          <p14:tracePt t="73802" x="4044950" y="5089525"/>
          <p14:tracePt t="73817" x="4071938" y="5081588"/>
          <p14:tracePt t="73873" x="4089400" y="5081588"/>
          <p14:tracePt t="73884" x="4125913" y="5081588"/>
          <p14:tracePt t="73900" x="4143375" y="5081588"/>
          <p14:tracePt t="73917" x="4197350" y="5081588"/>
          <p14:tracePt t="73935" x="4241800" y="5089525"/>
          <p14:tracePt t="73975" x="4251325" y="5089525"/>
          <p14:tracePt t="73986" x="4286250" y="5116513"/>
          <p14:tracePt t="74001" x="4357688" y="5143500"/>
          <p14:tracePt t="74282" x="4367213" y="5143500"/>
          <p14:tracePt t="74292" x="4375150" y="5143500"/>
          <p14:tracePt t="74302" x="4384675" y="5143500"/>
          <p14:tracePt t="74318" x="4394200" y="5143500"/>
          <p14:tracePt t="74333" x="4402138" y="5143500"/>
          <p14:tracePt t="74351" x="4411663" y="5143500"/>
          <p14:tracePt t="74367" x="4419600" y="5143500"/>
          <p14:tracePt t="75006" x="4419600" y="5133975"/>
          <p14:tracePt t="75017" x="4419600" y="5126038"/>
          <p14:tracePt t="75035" x="4419600" y="5108575"/>
          <p14:tracePt t="75056" x="4465638" y="5018088"/>
          <p14:tracePt t="75068" x="4537075" y="4894263"/>
          <p14:tracePt t="75085" x="4545013" y="4848225"/>
          <p14:tracePt t="75101" x="4572000" y="4768850"/>
          <p14:tracePt t="75120" x="4598988" y="4697413"/>
          <p14:tracePt t="75134" x="4608513" y="4652963"/>
          <p14:tracePt t="75151" x="4625975" y="4572000"/>
          <p14:tracePt t="75167" x="4643438" y="4554538"/>
          <p14:tracePt t="75184" x="4643438" y="4518025"/>
          <p14:tracePt t="75218" x="4643438" y="4510088"/>
          <p14:tracePt t="75262" x="4652963" y="4510088"/>
          <p14:tracePt t="75273" x="4670425" y="4483100"/>
          <p14:tracePt t="75284" x="4679950" y="4483100"/>
          <p14:tracePt t="75301" x="4679950" y="4473575"/>
          <p14:tracePt t="75323" x="4679950" y="4465638"/>
          <p14:tracePt t="75354" x="4697413" y="4446588"/>
          <p14:tracePt t="75364" x="4697413" y="4429125"/>
          <p14:tracePt t="75374" x="4714875" y="4384675"/>
          <p14:tracePt t="75386" x="4741863" y="4330700"/>
          <p14:tracePt t="75401" x="4768850" y="4303713"/>
          <p14:tracePt t="75418" x="4786313" y="4259263"/>
          <p14:tracePt t="75435" x="4786313" y="4251325"/>
          <p14:tracePt t="75466" x="4786313" y="4303713"/>
          <p14:tracePt t="75834" x="4795838" y="4303713"/>
          <p14:tracePt t="75925" x="4803775" y="4303713"/>
          <p14:tracePt t="75936" x="4813300" y="4303713"/>
          <p14:tracePt t="75951" x="4822825" y="4303713"/>
          <p14:tracePt t="75968" x="4830763" y="4303713"/>
          <p14:tracePt t="76109" x="4840288" y="4303713"/>
          <p14:tracePt t="76120" x="4848225" y="4303713"/>
          <p14:tracePt t="76134" x="4867275" y="4303713"/>
          <p14:tracePt t="76151" x="4875213" y="4303713"/>
          <p14:tracePt t="76169" x="4884738" y="4303713"/>
          <p14:tracePt t="76185" x="4902200" y="4303713"/>
          <p14:tracePt t="76201" x="4911725" y="4303713"/>
          <p14:tracePt t="76218" x="4929188" y="4303713"/>
          <p14:tracePt t="76234" x="5027613" y="4322763"/>
          <p14:tracePt t="76793" x="5054600" y="4322763"/>
          <p14:tracePt t="76804" x="5143500" y="4286250"/>
          <p14:tracePt t="76818" x="5268913" y="4251325"/>
          <p14:tracePt t="76835" x="5768975" y="4152900"/>
          <p14:tracePt t="76852" x="5956300" y="4108450"/>
          <p14:tracePt t="76868" x="6232525" y="4089400"/>
          <p14:tracePt t="76886" x="6473825" y="4062413"/>
          <p14:tracePt t="77101" x="6242050" y="4116388"/>
          <p14:tracePt t="77110" x="6010275" y="4143375"/>
          <p14:tracePt t="77122" x="5715000" y="4160838"/>
          <p14:tracePt t="77135" x="5537200" y="4170363"/>
          <p14:tracePt t="77152" x="5276850" y="4179888"/>
          <p14:tracePt t="77168" x="5197475" y="4179888"/>
          <p14:tracePt t="77185" x="5160963" y="4179888"/>
          <p14:tracePt t="77202" x="5160963" y="4205288"/>
          <p14:tracePt t="77438" x="5224463" y="4187825"/>
          <p14:tracePt t="77447" x="5375275" y="3983038"/>
          <p14:tracePt t="77457" x="5589588" y="3786188"/>
          <p14:tracePt t="77469" x="5759450" y="3598863"/>
          <p14:tracePt t="77485" x="5894388" y="3429000"/>
          <p14:tracePt t="77502" x="6126163" y="2938463"/>
          <p14:tracePt t="77519" x="6153150" y="2847975"/>
          <p14:tracePt t="77570" x="6153150" y="2857500"/>
          <p14:tracePt t="77580" x="6108700" y="2884488"/>
          <p14:tracePt t="77591" x="6081713" y="2928938"/>
          <p14:tracePt t="77601" x="6054725" y="2982913"/>
          <p14:tracePt t="77618" x="6037263" y="3062288"/>
          <p14:tracePt t="77635" x="5991225" y="3303588"/>
          <p14:tracePt t="77652" x="5965825" y="3384550"/>
          <p14:tracePt t="77668" x="5956300" y="3411538"/>
          <p14:tracePt t="77684" x="5946775" y="3429000"/>
          <p14:tracePt t="77702" x="5938838" y="3429000"/>
          <p14:tracePt t="77753" x="5919788" y="3394075"/>
          <p14:tracePt t="77764" x="5902325" y="3340100"/>
          <p14:tracePt t="77774" x="5902325" y="3322638"/>
          <p14:tracePt t="77785" x="5902325" y="3251200"/>
          <p14:tracePt t="77801" x="5902325" y="3241675"/>
          <p14:tracePt t="77818" x="5894388" y="3241675"/>
          <p14:tracePt t="77835" x="5830888" y="3276600"/>
          <p14:tracePt t="77851" x="5776913" y="3322638"/>
          <p14:tracePt t="77868" x="5670550" y="3384550"/>
          <p14:tracePt t="77885" x="5626100" y="3402013"/>
          <p14:tracePt t="77901" x="5510213" y="3419475"/>
          <p14:tracePt t="77918" x="5500688" y="3419475"/>
          <p14:tracePt t="77978" x="5510213" y="3419475"/>
          <p14:tracePt t="77988" x="5527675" y="3419475"/>
          <p14:tracePt t="78001" x="5572125" y="3411538"/>
          <p14:tracePt t="78019" x="5705475" y="3402013"/>
          <p14:tracePt t="78035" x="5813425" y="3402013"/>
          <p14:tracePt t="78051" x="5965825" y="3394075"/>
          <p14:tracePt t="78069" x="6010275" y="3375025"/>
          <p14:tracePt t="78084" x="6027738" y="3375025"/>
          <p14:tracePt t="78131" x="6018213" y="3375025"/>
          <p14:tracePt t="78152" x="5991225" y="3375025"/>
          <p14:tracePt t="78162" x="5956300" y="3375025"/>
          <p14:tracePt t="78172" x="5911850" y="3375025"/>
          <p14:tracePt t="78185" x="5848350" y="3375025"/>
          <p14:tracePt t="78203" x="5759450" y="3375025"/>
          <p14:tracePt t="78219" x="5741988" y="3375025"/>
          <p14:tracePt t="78274" x="5741988" y="3367088"/>
          <p14:tracePt t="78284" x="5776913" y="3357563"/>
          <p14:tracePt t="78295" x="5857875" y="3330575"/>
          <p14:tracePt t="78305" x="5983288" y="3313113"/>
          <p14:tracePt t="78318" x="6054725" y="3295650"/>
          <p14:tracePt t="78336" x="6161088" y="3241675"/>
          <p14:tracePt t="78376" x="6161088" y="3268663"/>
          <p14:tracePt t="78387" x="6081713" y="3330575"/>
          <p14:tracePt t="78401" x="5991225" y="3394075"/>
          <p14:tracePt t="78418" x="5776913" y="3490913"/>
          <p14:tracePt t="78435" x="5697538" y="3536950"/>
          <p14:tracePt t="78451" x="5581650" y="3687763"/>
          <p14:tracePt t="78469" x="5491163" y="3946525"/>
          <p14:tracePt t="78485" x="5473700" y="4010025"/>
          <p14:tracePt t="78502" x="5465763" y="4133850"/>
          <p14:tracePt t="78519" x="5518150" y="4259263"/>
          <p14:tracePt t="78764" x="5402263" y="4384675"/>
          <p14:tracePt t="78775" x="5268913" y="4562475"/>
          <p14:tracePt t="78786" x="5187950" y="4633913"/>
          <p14:tracePt t="78802" x="5099050" y="4687888"/>
          <p14:tracePt t="78819" x="4973638" y="4795838"/>
          <p14:tracePt t="78836" x="4875213" y="4857750"/>
          <p14:tracePt t="78852" x="4857750" y="4867275"/>
          <p14:tracePt t="78868" x="4840288" y="4884738"/>
          <p14:tracePt t="79264" x="4867275" y="4875213"/>
          <p14:tracePt t="79276" x="4946650" y="4795838"/>
          <p14:tracePt t="79287" x="5037138" y="4705350"/>
          <p14:tracePt t="79302" x="5143500" y="4608513"/>
          <p14:tracePt t="79319" x="5286375" y="4456113"/>
          <p14:tracePt t="79336" x="5357813" y="4348163"/>
          <p14:tracePt t="79352" x="5375275" y="4295775"/>
          <p14:tracePt t="79369" x="5375275" y="4259263"/>
          <p14:tracePt t="79387" x="5375275" y="4241800"/>
          <p14:tracePt t="79402" x="5367338" y="4232275"/>
          <p14:tracePt t="79419" x="5357813" y="4232275"/>
          <p14:tracePt t="79807" x="5259388" y="4232275"/>
          <p14:tracePt t="79817" x="5205413" y="4232275"/>
          <p14:tracePt t="79837" x="5126038" y="4251325"/>
          <p14:tracePt t="79852" x="5081588" y="4259263"/>
          <p14:tracePt t="79869" x="4965700" y="4276725"/>
          <p14:tracePt t="79886" x="4875213" y="4286250"/>
          <p14:tracePt t="79902" x="4857750" y="4295775"/>
          <p14:tracePt t="79979" x="4848225" y="4295775"/>
          <p14:tracePt t="80092" x="4884738" y="4295775"/>
          <p14:tracePt t="80102" x="4929188" y="4295775"/>
          <p14:tracePt t="80119" x="4991100" y="4295775"/>
          <p14:tracePt t="80135" x="5180013" y="4322763"/>
          <p14:tracePt t="80153" x="5340350" y="4357688"/>
          <p14:tracePt t="80169" x="5367338" y="4357688"/>
          <p14:tracePt t="80185" x="5384800" y="4357688"/>
          <p14:tracePt t="80204" x="5384800" y="4348163"/>
          <p14:tracePt t="80219" x="5394325" y="4348163"/>
          <p14:tracePt t="80236" x="5465763" y="4303713"/>
          <p14:tracePt t="80252" x="5510213" y="4286250"/>
          <p14:tracePt t="80269" x="5537200" y="4276725"/>
          <p14:tracePt t="80306" x="5527675" y="4276725"/>
          <p14:tracePt t="80326" x="5518150" y="4276725"/>
          <p14:tracePt t="80338" x="5510213" y="4276725"/>
          <p14:tracePt t="80352" x="5500688" y="4276725"/>
          <p14:tracePt t="80369" x="5456238" y="4286250"/>
          <p14:tracePt t="80386" x="5419725" y="4286250"/>
          <p14:tracePt t="80402" x="5259388" y="4286250"/>
          <p14:tracePt t="80419" x="5062538" y="4286250"/>
          <p14:tracePt t="80436" x="4991100" y="4286250"/>
          <p14:tracePt t="80452" x="4875213" y="4286250"/>
          <p14:tracePt t="80470" x="4848225" y="4286250"/>
          <p14:tracePt t="80520" x="4867275" y="4286250"/>
          <p14:tracePt t="80899" x="4902200" y="4286250"/>
          <p14:tracePt t="80908" x="4938713" y="4286250"/>
          <p14:tracePt t="80920" x="4991100" y="4286250"/>
          <p14:tracePt t="80936" x="5081588" y="4286250"/>
          <p14:tracePt t="80952" x="5286375" y="4276725"/>
          <p14:tracePt t="80970" x="5438775" y="4268788"/>
          <p14:tracePt t="80986" x="5491163" y="4259263"/>
          <p14:tracePt t="81002" x="5545138" y="4259263"/>
          <p14:tracePt t="81021" x="5589588" y="4259263"/>
          <p14:tracePt t="81035" x="5616575" y="4251325"/>
          <p14:tracePt t="81348" x="5589588" y="4251325"/>
          <p14:tracePt t="81357" x="5500688" y="4259263"/>
          <p14:tracePt t="81369" x="5394325" y="4286250"/>
          <p14:tracePt t="81386" x="5286375" y="4295775"/>
          <p14:tracePt t="81402" x="5081588" y="4313238"/>
          <p14:tracePt t="81419" x="4911725" y="4313238"/>
          <p14:tracePt t="81909" x="4938713" y="4313238"/>
          <p14:tracePt t="81919" x="4965700" y="4313238"/>
          <p14:tracePt t="81936" x="4991100" y="4313238"/>
          <p14:tracePt t="81952" x="5062538" y="4303713"/>
          <p14:tracePt t="81971" x="5160963" y="4295775"/>
          <p14:tracePt t="81986" x="5187950" y="4295775"/>
          <p14:tracePt t="82002" x="5276850" y="4276725"/>
          <p14:tracePt t="82491" x="5197475" y="4286250"/>
          <p14:tracePt t="82502" x="5108575" y="4303713"/>
          <p14:tracePt t="82521" x="4938713" y="4330700"/>
          <p14:tracePt t="82536" x="4857750" y="4330700"/>
          <p14:tracePt t="82553" x="4697413" y="4330700"/>
          <p14:tracePt t="82570" x="4643438" y="4286250"/>
          <p14:tracePt t="83043" x="4652963" y="4286250"/>
          <p14:tracePt t="83053" x="4679950" y="4286250"/>
          <p14:tracePt t="83070" x="4714875" y="4286250"/>
          <p14:tracePt t="83087" x="4803775" y="4295775"/>
          <p14:tracePt t="83104" x="4902200" y="4295775"/>
          <p14:tracePt t="83120" x="4946650" y="4295775"/>
          <p14:tracePt t="83137" x="5010150" y="4295775"/>
          <p14:tracePt t="83430" x="4991100" y="4295775"/>
          <p14:tracePt t="83441" x="4965700" y="4295775"/>
          <p14:tracePt t="83453" x="4938713" y="4295775"/>
          <p14:tracePt t="83470" x="4911725" y="4295775"/>
          <p14:tracePt t="83486" x="4884738" y="4286250"/>
          <p14:tracePt t="83503" x="4875213" y="4286250"/>
          <p14:tracePt t="83553" x="4867275" y="4286250"/>
          <p14:tracePt t="83573" x="4848225" y="4286250"/>
          <p14:tracePt t="83583" x="4830763" y="4286250"/>
          <p14:tracePt t="83869" x="4813300" y="4286250"/>
          <p14:tracePt t="83881" x="4803775" y="4286250"/>
          <p14:tracePt t="83890" x="4776788" y="4286250"/>
          <p14:tracePt t="83903" x="4759325" y="4286250"/>
          <p14:tracePt t="83921" x="4741863" y="4286250"/>
          <p14:tracePt t="84053" x="4751388" y="4286250"/>
          <p14:tracePt t="84064" x="4759325" y="4286250"/>
          <p14:tracePt t="84074" x="4776788" y="4286250"/>
          <p14:tracePt t="84086" x="4786313" y="4286250"/>
          <p14:tracePt t="84104" x="4813300" y="4286250"/>
          <p14:tracePt t="84120" x="4822825" y="4286250"/>
          <p14:tracePt t="84136" x="4840288" y="4286250"/>
          <p14:tracePt t="84196" x="4848225" y="4286250"/>
          <p14:tracePt t="84206" x="4875213" y="4286250"/>
          <p14:tracePt t="84220" x="4911725" y="4286250"/>
          <p14:tracePt t="84237" x="4938713" y="4286250"/>
          <p14:tracePt t="84253" x="5018088" y="4286250"/>
          <p14:tracePt t="84270" x="5081588" y="4286250"/>
          <p14:tracePt t="84288" x="5099050" y="4286250"/>
          <p14:tracePt t="84340" x="5108575" y="4286250"/>
          <p14:tracePt t="84350" x="5133975" y="4286250"/>
          <p14:tracePt t="84360" x="5160963" y="4286250"/>
          <p14:tracePt t="84372" x="5187950" y="4286250"/>
          <p14:tracePt t="84387" x="5214938" y="4286250"/>
          <p14:tracePt t="84403" x="5251450" y="4286250"/>
          <p14:tracePt t="84462" x="5259388" y="4286250"/>
          <p14:tracePt t="84472" x="5286375" y="4286250"/>
          <p14:tracePt t="84486" x="5313363" y="4286250"/>
          <p14:tracePt t="84503" x="5348288" y="4286250"/>
          <p14:tracePt t="84520" x="5367338" y="4276725"/>
          <p14:tracePt t="84537" x="5394325" y="4276725"/>
          <p14:tracePt t="84554" x="5402263" y="4276725"/>
          <p14:tracePt t="84570" x="5419725" y="4276725"/>
          <p14:tracePt t="84586" x="5446713" y="4276725"/>
          <p14:tracePt t="84603" x="5465763" y="4276725"/>
          <p14:tracePt t="84620" x="5510213" y="4276725"/>
          <p14:tracePt t="84637" x="5545138" y="4276725"/>
          <p14:tracePt t="84707" x="5554663" y="4276725"/>
          <p14:tracePt t="84727" x="5562600" y="4276725"/>
          <p14:tracePt t="84738" x="5581650" y="4276725"/>
          <p14:tracePt t="84911" x="5572125" y="4276725"/>
          <p14:tracePt t="84922" x="5562600" y="4276725"/>
          <p14:tracePt t="84936" x="5545138" y="4276725"/>
          <p14:tracePt t="84953" x="5518150" y="4276725"/>
          <p14:tracePt t="84971" x="5500688" y="4276725"/>
          <p14:tracePt t="84986" x="5483225" y="4276725"/>
          <p14:tracePt t="85004" x="5446713" y="4276725"/>
          <p14:tracePt t="85020" x="5394325" y="4268788"/>
          <p14:tracePt t="85036" x="5286375" y="4259263"/>
          <p14:tracePt t="85054" x="5143500" y="4251325"/>
          <p14:tracePt t="85070" x="5089525" y="4241800"/>
          <p14:tracePt t="85087" x="5045075" y="4241800"/>
          <p14:tracePt t="85104" x="5037138" y="4241800"/>
          <p14:tracePt t="85156" x="5010150" y="4241800"/>
          <p14:tracePt t="85166" x="4956175" y="4241800"/>
          <p14:tracePt t="85177" x="4929188" y="4241800"/>
          <p14:tracePt t="85188" x="4902200" y="4241800"/>
          <p14:tracePt t="85204" x="4884738" y="4241800"/>
          <p14:tracePt t="85340" x="4894263" y="4241800"/>
          <p14:tracePt t="85351" x="4911725" y="4241800"/>
          <p14:tracePt t="85362" x="4938713" y="4241800"/>
          <p14:tracePt t="85372" x="4983163" y="4241800"/>
          <p14:tracePt t="85387" x="5018088" y="4241800"/>
          <p14:tracePt t="85404" x="5133975" y="4241800"/>
          <p14:tracePt t="85422" x="5232400" y="4241800"/>
          <p14:tracePt t="85436" x="5251450" y="4241800"/>
          <p14:tracePt t="85454" x="5276850" y="4241800"/>
          <p14:tracePt t="85471" x="5286375" y="4241800"/>
          <p14:tracePt t="85486" x="5330825" y="4241800"/>
          <p14:tracePt t="85504" x="5394325" y="4241800"/>
          <p14:tracePt t="85520" x="5419725" y="4241800"/>
          <p14:tracePt t="85536" x="5456238" y="4241800"/>
          <p14:tracePt t="85554" x="5483225" y="4241800"/>
          <p14:tracePt t="85570" x="5491163" y="4241800"/>
          <p14:tracePt t="85728" x="5483225" y="4241800"/>
          <p14:tracePt t="85739" x="5465763" y="4241800"/>
          <p14:tracePt t="85753" x="5438775" y="4241800"/>
          <p14:tracePt t="85770" x="5384800" y="4241800"/>
          <p14:tracePt t="85788" x="5367338" y="4241800"/>
          <p14:tracePt t="85803" x="5322888" y="4241800"/>
          <p14:tracePt t="85820" x="5276850" y="4251325"/>
          <p14:tracePt t="85837" x="5259388" y="4251325"/>
          <p14:tracePt t="85854" x="5232400" y="4251325"/>
          <p14:tracePt t="85887" x="5224463" y="4251325"/>
          <p14:tracePt t="85903" x="5187950" y="4259263"/>
          <p14:tracePt t="85920" x="5089525" y="4259263"/>
          <p14:tracePt t="85937" x="4946650" y="4259263"/>
          <p14:tracePt t="85954" x="4830763" y="4259263"/>
          <p14:tracePt t="85970" x="4803775" y="4259263"/>
          <p14:tracePt t="85987" x="4786313" y="4259263"/>
          <p14:tracePt t="86146" x="4795838" y="4259263"/>
          <p14:tracePt t="86208" x="4803775" y="4259263"/>
          <p14:tracePt t="86238" x="4813300" y="4259263"/>
          <p14:tracePt t="86248" x="4830763" y="4259263"/>
          <p14:tracePt t="86259" x="4857750" y="4259263"/>
          <p14:tracePt t="86270" x="4884738" y="4259263"/>
          <p14:tracePt t="86287" x="4902200" y="4259263"/>
          <p14:tracePt t="86304" x="4938713" y="4259263"/>
          <p14:tracePt t="86321" x="4965700" y="4259263"/>
          <p14:tracePt t="86337" x="4983163" y="4259263"/>
          <p14:tracePt t="86354" x="5054600" y="4259263"/>
          <p14:tracePt t="86372" x="5153025" y="4259263"/>
          <p14:tracePt t="86387" x="5205413" y="4259263"/>
          <p14:tracePt t="86404" x="5303838" y="4259263"/>
          <p14:tracePt t="86422" x="5357813" y="4259263"/>
          <p14:tracePt t="86437" x="5367338" y="4259263"/>
          <p14:tracePt t="86453" x="5384800" y="4259263"/>
          <p14:tracePt t="86470" x="5394325" y="4251325"/>
          <p14:tracePt t="86487" x="5411788" y="4251325"/>
          <p14:tracePt t="86504" x="5438775" y="4251325"/>
          <p14:tracePt t="86521" x="5456238" y="4251325"/>
          <p14:tracePt t="86647" x="5438775" y="4251325"/>
          <p14:tracePt t="86657" x="5419725" y="4251325"/>
          <p14:tracePt t="86670" x="5384800" y="4251325"/>
          <p14:tracePt t="86688" x="5286375" y="4251325"/>
          <p14:tracePt t="86703" x="5232400" y="4251325"/>
          <p14:tracePt t="86721" x="5108575" y="4251325"/>
          <p14:tracePt t="86739" x="5010150" y="4241800"/>
          <p14:tracePt t="86753" x="4983163" y="4232275"/>
          <p14:tracePt t="86771" x="4946650" y="4224338"/>
          <p14:tracePt t="87036" x="4983163" y="4214813"/>
          <p14:tracePt t="87045" x="5072063" y="4187825"/>
          <p14:tracePt t="87056" x="5153025" y="4170363"/>
          <p14:tracePt t="87070" x="5241925" y="4133850"/>
          <p14:tracePt t="87088" x="5500688" y="4037013"/>
          <p14:tracePt t="87104" x="5626100" y="3983038"/>
          <p14:tracePt t="87121" x="5768975" y="3911600"/>
          <p14:tracePt t="87137" x="5867400" y="3822700"/>
          <p14:tracePt t="87153" x="5884863" y="3759200"/>
          <p14:tracePt t="87171" x="5902325" y="3625850"/>
          <p14:tracePt t="87188" x="5911850" y="3490913"/>
          <p14:tracePt t="87204" x="5929313" y="3446463"/>
          <p14:tracePt t="87221" x="5938838" y="3394075"/>
          <p14:tracePt t="87239" x="5946775" y="3384550"/>
          <p14:tracePt t="87596" x="5946775" y="3367088"/>
          <p14:tracePt t="87607" x="5983288" y="3322638"/>
          <p14:tracePt t="87621" x="6018213" y="3179763"/>
          <p14:tracePt t="87638" x="6116638" y="2679700"/>
          <p14:tracePt t="87655" x="6116638" y="2465388"/>
          <p14:tracePt t="87671" x="6081713" y="2268538"/>
          <p14:tracePt t="87689" x="6062663" y="2143125"/>
          <p14:tracePt t="88117" x="6089650" y="2133600"/>
          <p14:tracePt t="88127" x="6143625" y="2125663"/>
          <p14:tracePt t="88139" x="6188075" y="2108200"/>
          <p14:tracePt t="88154" x="6232525" y="2108200"/>
          <p14:tracePt t="88171" x="6296025" y="2089150"/>
          <p14:tracePt t="88189" x="6348413" y="2054225"/>
          <p14:tracePt t="89056" x="6348413" y="2071688"/>
          <p14:tracePt t="89067" x="6348413" y="2081213"/>
          <p14:tracePt t="89077" x="6348413" y="2089150"/>
          <p14:tracePt t="89088" x="6348413" y="2098675"/>
          <p14:tracePt t="89105" x="6357938" y="2108200"/>
          <p14:tracePt t="89122" x="6357938" y="2116138"/>
          <p14:tracePt t="89231" x="6367463" y="2116138"/>
          <p14:tracePt t="89240" x="6375400" y="2108200"/>
          <p14:tracePt t="89255" x="6402388" y="2089150"/>
          <p14:tracePt t="89271" x="6419850" y="2081213"/>
          <p14:tracePt t="89288" x="6438900" y="2071688"/>
          <p14:tracePt t="89304" x="6438900" y="2062163"/>
          <p14:tracePt t="89424" x="6438900" y="2071688"/>
          <p14:tracePt t="89516" x="6438900" y="2081213"/>
          <p14:tracePt t="89527" x="6429375" y="2081213"/>
          <p14:tracePt t="89538" x="6429375" y="2089150"/>
          <p14:tracePt t="89638" x="6419850" y="2098675"/>
          <p14:tracePt t="89853" x="6419850" y="2089150"/>
          <p14:tracePt t="89873" x="6456363" y="2009775"/>
          <p14:tracePt t="89884" x="6483350" y="1955800"/>
          <p14:tracePt t="89894" x="6527800" y="1901825"/>
          <p14:tracePt t="89905" x="6545263" y="1893888"/>
          <p14:tracePt t="89921" x="6572250" y="1874838"/>
          <p14:tracePt t="90006" x="6562725" y="1874838"/>
          <p14:tracePt t="90016" x="6554788" y="1874838"/>
          <p14:tracePt t="90027" x="6537325" y="1874838"/>
          <p14:tracePt t="90038" x="6527800" y="1874838"/>
          <p14:tracePt t="90055" x="6510338" y="1874838"/>
          <p14:tracePt t="90071" x="6429375" y="1874838"/>
          <p14:tracePt t="90088" x="6402388" y="1884363"/>
          <p14:tracePt t="90104" x="6394450" y="1893888"/>
          <p14:tracePt t="90122" x="6367463" y="1901825"/>
          <p14:tracePt t="90201" x="6367463" y="1919288"/>
          <p14:tracePt t="90211" x="6367463" y="1955800"/>
          <p14:tracePt t="90222" x="6367463" y="1973263"/>
          <p14:tracePt t="90251" x="6367463" y="1990725"/>
          <p14:tracePt t="90741" x="6357938" y="1990725"/>
          <p14:tracePt t="90772" x="6348413" y="1990725"/>
          <p14:tracePt t="90802" x="6340475" y="1990725"/>
          <p14:tracePt t="90986" x="6348413" y="1990725"/>
          <p14:tracePt t="91028" x="6357938" y="1990725"/>
          <p14:tracePt t="91037" x="6357938" y="1982788"/>
          <p14:tracePt t="91088" x="6357938" y="1973263"/>
          <p14:tracePt t="91201" x="6348413" y="1973263"/>
          <p14:tracePt t="91394" x="6357938" y="1973263"/>
          <p14:tracePt t="91425" x="6367463" y="1973263"/>
          <p14:tracePt t="91446" x="6375400" y="1973263"/>
          <p14:tracePt t="91528" x="6367463" y="1973263"/>
          <p14:tracePt t="91548" x="6357938" y="1973263"/>
          <p14:tracePt t="91568" x="6348413" y="1973263"/>
          <p14:tracePt t="91609" x="6340475" y="1973263"/>
          <p14:tracePt t="91936" x="6348413" y="1973263"/>
          <p14:tracePt t="91957" x="6357938" y="1973263"/>
          <p14:tracePt t="91966" x="6367463" y="1973263"/>
          <p14:tracePt t="91976" x="6367463" y="1965325"/>
          <p14:tracePt t="91989" x="6375400" y="1965325"/>
          <p14:tracePt t="92005" x="6375400" y="1946275"/>
          <p14:tracePt t="92022" x="6375400" y="1938338"/>
          <p14:tracePt t="92069" x="6367463" y="1938338"/>
          <p14:tracePt t="92079" x="6367463" y="1946275"/>
          <p14:tracePt t="92090" x="6357938" y="1946275"/>
          <p14:tracePt t="92109" x="6348413" y="1946275"/>
          <p14:tracePt t="92122" x="6348413" y="1955800"/>
          <p14:tracePt t="92139" x="6340475" y="1965325"/>
          <p14:tracePt t="92155" x="6330950" y="1965325"/>
          <p14:tracePt t="92222" x="6330950" y="1973263"/>
          <p14:tracePt t="92293" x="6340475" y="1973263"/>
          <p14:tracePt t="92334" x="6348413" y="1973263"/>
          <p14:tracePt t="92456" x="6340475" y="1973263"/>
          <p14:tracePt t="92487" x="6330950" y="1973263"/>
          <p14:tracePt t="92549" x="6330950" y="1982788"/>
          <p14:tracePt t="92620" x="6340475" y="1982788"/>
          <p14:tracePt t="92660" x="6348413" y="1982788"/>
          <p14:tracePt t="92681" x="6348413" y="1973263"/>
          <p14:tracePt t="92691" x="6357938" y="1973263"/>
          <p14:tracePt t="92712" x="6357938" y="1965325"/>
          <p14:tracePt t="92763" x="6340475" y="1965325"/>
          <p14:tracePt t="92824" x="6340475" y="1973263"/>
          <p14:tracePt t="92895" x="6357938" y="1982788"/>
          <p14:tracePt t="93120" x="6348413" y="1990725"/>
          <p14:tracePt t="93141" x="6340475" y="2009775"/>
          <p14:tracePt t="93152" x="6303963" y="2062163"/>
          <p14:tracePt t="93162" x="6259513" y="2152650"/>
          <p14:tracePt t="93172" x="6215063" y="2312988"/>
          <p14:tracePt t="93189" x="6188075" y="2384425"/>
          <p14:tracePt t="93205" x="6134100" y="2490788"/>
          <p14:tracePt t="93223" x="6116638" y="2527300"/>
          <p14:tracePt t="93239" x="6072188" y="2625725"/>
          <p14:tracePt t="93256" x="6054725" y="2751138"/>
          <p14:tracePt t="93508" x="6037263" y="2759075"/>
          <p14:tracePt t="93518" x="6018213" y="2786063"/>
          <p14:tracePt t="93529" x="5991225" y="2840038"/>
          <p14:tracePt t="93540" x="5965825" y="2901950"/>
          <p14:tracePt t="93555" x="5946775" y="2938463"/>
          <p14:tracePt t="93573" x="5902325" y="3000375"/>
          <p14:tracePt t="93589" x="5884863" y="3027363"/>
          <p14:tracePt t="93606" x="5867400" y="3071813"/>
          <p14:tracePt t="93622" x="5848350" y="3152775"/>
          <p14:tracePt t="93639" x="5840413" y="3179763"/>
          <p14:tracePt t="93927" x="5830888" y="3187700"/>
          <p14:tracePt t="93937" x="5822950" y="3187700"/>
          <p14:tracePt t="93948" x="5813425" y="3187700"/>
          <p14:tracePt t="93958" x="5803900" y="3205163"/>
          <p14:tracePt t="93972" x="5786438" y="3214688"/>
          <p14:tracePt t="93989" x="5741988" y="3241675"/>
          <p14:tracePt t="94006" x="5732463" y="3259138"/>
          <p14:tracePt t="94022" x="5705475" y="3276600"/>
          <p14:tracePt t="94059" x="5705475" y="3286125"/>
          <p14:tracePt t="94345" x="5705475" y="3295650"/>
          <p14:tracePt t="94366" x="5705475" y="3303588"/>
          <p14:tracePt t="94376" x="5705475" y="3330575"/>
          <p14:tracePt t="94389" x="5705475" y="3340100"/>
          <p14:tracePt t="94407" x="5705475" y="3357563"/>
          <p14:tracePt t="94422" x="5705475" y="3375025"/>
          <p14:tracePt t="94439" x="5705475" y="3402013"/>
          <p14:tracePt t="94457" x="5751513" y="3411538"/>
          <p14:tracePt t="94825" x="5732463" y="3411538"/>
          <p14:tracePt t="94836" x="5715000" y="3411538"/>
          <p14:tracePt t="94846" x="5705475" y="3411538"/>
          <p14:tracePt t="94857" x="5688013" y="3411538"/>
          <p14:tracePt t="94873" x="5670550" y="3402013"/>
          <p14:tracePt t="94889" x="5661025" y="3402013"/>
          <p14:tracePt t="94908" x="5661025" y="3394075"/>
          <p14:tracePt t="94969" x="5661025" y="3384550"/>
          <p14:tracePt t="95234" x="5661025" y="3375025"/>
          <p14:tracePt t="95254" x="5661025" y="3367088"/>
          <p14:tracePt t="95275" x="5670550" y="3367088"/>
          <p14:tracePt t="95336" x="5680075" y="3367088"/>
          <p14:tracePt t="95346" x="5688013" y="3357563"/>
          <p14:tracePt t="95509" x="5680075" y="3357563"/>
          <p14:tracePt t="95662" x="5670550" y="3357563"/>
          <p14:tracePt t="95734" x="5661025" y="3357563"/>
          <p14:tracePt t="95856" x="5670550" y="3357563"/>
          <p14:tracePt t="95897" x="5680075" y="3357563"/>
          <p14:tracePt t="95918" x="5688013" y="3357563"/>
          <p14:tracePt t="95959" x="5697538" y="3357563"/>
          <p14:tracePt t="96081" x="5715000" y="3357563"/>
          <p14:tracePt t="96092" x="5732463" y="3357563"/>
          <p14:tracePt t="96112" x="5741988" y="3357563"/>
          <p14:tracePt t="96124" x="5759450" y="3357563"/>
          <p14:tracePt t="96140" x="5786438" y="3357563"/>
          <p14:tracePt t="96157" x="5840413" y="3357563"/>
          <p14:tracePt t="96173" x="5884863" y="3357563"/>
          <p14:tracePt t="96189" x="5919788" y="3357563"/>
          <p14:tracePt t="96206" x="5973763" y="3348038"/>
          <p14:tracePt t="96714" x="5991225" y="3340100"/>
          <p14:tracePt t="96725" x="6000750" y="3330575"/>
          <p14:tracePt t="96740" x="6018213" y="3330575"/>
          <p14:tracePt t="96756" x="6027738" y="3313113"/>
          <p14:tracePt t="96790" x="6027738" y="3303588"/>
          <p14:tracePt t="96806" x="6161088" y="3054350"/>
          <p14:tracePt t="96823" x="6180138" y="3036888"/>
          <p14:tracePt t="96840" x="6269038" y="2679700"/>
          <p14:tracePt t="96873" x="6276975" y="2679700"/>
          <p14:tracePt t="96969" x="6276975" y="2670175"/>
          <p14:tracePt t="97000" x="6276975" y="2660650"/>
          <p14:tracePt t="97031" x="6276975" y="2652713"/>
          <p14:tracePt t="97041" x="6276975" y="2643188"/>
          <p14:tracePt t="97056" x="6276975" y="2633663"/>
          <p14:tracePt t="97073" x="6276975" y="2616200"/>
          <p14:tracePt t="97089" x="6276975" y="2598738"/>
          <p14:tracePt t="97106" x="6296025" y="2554288"/>
          <p14:tracePt t="97125" x="6330950" y="2509838"/>
          <p14:tracePt t="97140" x="6357938" y="2482850"/>
          <p14:tracePt t="97156" x="6375400" y="2446338"/>
          <p14:tracePt t="97174" x="6384925" y="2384425"/>
          <p14:tracePt t="97189" x="6384925" y="2357438"/>
          <p14:tracePt t="97207" x="6384925" y="2303463"/>
          <p14:tracePt t="97223" x="6384925" y="2276475"/>
          <p14:tracePt t="97240" x="6394450" y="2108200"/>
          <p14:tracePt t="97256" x="6402388" y="1965325"/>
          <p14:tracePt t="97273" x="6402388" y="1866900"/>
          <p14:tracePt t="97290" x="6402388" y="1830388"/>
          <p14:tracePt t="97307" x="6402388" y="1803400"/>
          <p14:tracePt t="97624" x="6402388" y="1812925"/>
          <p14:tracePt t="97644" x="6402388" y="1830388"/>
          <p14:tracePt t="97654" x="6402388" y="1839913"/>
          <p14:tracePt t="97666" x="6394450" y="1847850"/>
          <p14:tracePt t="97675" x="6375400" y="1866900"/>
          <p14:tracePt t="97690" x="6367463" y="1874838"/>
          <p14:tracePt t="97707" x="6367463" y="1893888"/>
          <p14:tracePt t="97765" x="6367463" y="1911350"/>
          <p14:tracePt t="98031" x="6375400" y="1919288"/>
          <p14:tracePt t="98042" x="6375400" y="1928813"/>
          <p14:tracePt t="98057" x="6394450" y="1946275"/>
          <p14:tracePt t="98074" x="6429375" y="1982788"/>
          <p14:tracePt t="98090" x="6473825" y="2000250"/>
          <p14:tracePt t="98107" x="6554788" y="2027238"/>
          <p14:tracePt t="98124" x="6608763" y="2044700"/>
          <p14:tracePt t="98140" x="6616700" y="2044700"/>
          <p14:tracePt t="98156" x="6634163" y="2054225"/>
          <p14:tracePt t="98174" x="6634163" y="2071688"/>
          <p14:tracePt t="98389" x="6616700" y="2071688"/>
          <p14:tracePt t="98399" x="6581775" y="2071688"/>
          <p14:tracePt t="98410" x="6545263" y="2071688"/>
          <p14:tracePt t="98424" x="6483350" y="2062163"/>
          <p14:tracePt t="98440" x="6313488" y="2000250"/>
          <p14:tracePt t="98457" x="6242050" y="1973263"/>
          <p14:tracePt t="98474" x="6205538" y="1946275"/>
          <p14:tracePt t="98490" x="6205538" y="1928813"/>
          <p14:tracePt t="104076" x="6242050" y="1928813"/>
          <p14:tracePt t="104086" x="6296025" y="1938338"/>
          <p14:tracePt t="104096" x="6340475" y="1946275"/>
          <p14:tracePt t="104109" x="6367463" y="1955800"/>
          <p14:tracePt t="104125" x="6394450" y="1973263"/>
          <p14:tracePt t="104141" x="6394450" y="1990725"/>
          <p14:tracePt t="104158" x="6411913" y="2081213"/>
          <p14:tracePt t="104617" x="6411913" y="2098675"/>
          <p14:tracePt t="104637" x="6402388" y="2108200"/>
          <p14:tracePt t="104648" x="6402388" y="2125663"/>
          <p14:tracePt t="104659" x="6384925" y="2133600"/>
          <p14:tracePt t="104676" x="6367463" y="2152650"/>
          <p14:tracePt t="104692" x="6323013" y="2179638"/>
          <p14:tracePt t="104709" x="6296025" y="2197100"/>
          <p14:tracePt t="104726" x="6276975" y="2205038"/>
          <p14:tracePt t="104742" x="6269038" y="2214563"/>
          <p14:tracePt t="105138" x="6276975" y="2214563"/>
          <p14:tracePt t="105160" x="6296025" y="2214563"/>
          <p14:tracePt t="105169" x="6303963" y="2205038"/>
          <p14:tracePt t="105179" x="6323013" y="2197100"/>
          <p14:tracePt t="105192" x="6330950" y="2187575"/>
          <p14:tracePt t="105209" x="6348413" y="2170113"/>
          <p14:tracePt t="105225" x="6357938" y="2160588"/>
          <p14:tracePt t="105242" x="6375400" y="2133600"/>
          <p14:tracePt t="105260" x="6411913" y="2108200"/>
          <p14:tracePt t="106649" x="6394450" y="2089150"/>
          <p14:tracePt t="106660" x="6367463" y="2071688"/>
          <p14:tracePt t="106675" x="6323013" y="2036763"/>
          <p14:tracePt t="106692" x="6269038" y="1990725"/>
          <p14:tracePt t="106711" x="6242050" y="1965325"/>
          <p14:tracePt t="106726" x="6232525" y="1955800"/>
          <p14:tracePt t="106772" x="6232525" y="1946275"/>
          <p14:tracePt t="106782" x="6251575" y="1919288"/>
          <p14:tracePt t="106793" x="6269038" y="1911350"/>
          <p14:tracePt t="106809" x="6303963" y="1893888"/>
          <p14:tracePt t="106826" x="6357938" y="1874838"/>
          <p14:tracePt t="107272" x="6357938" y="1893888"/>
          <p14:tracePt t="107283" x="6357938" y="1928813"/>
          <p14:tracePt t="107293" x="6348413" y="1938338"/>
          <p14:tracePt t="107309" x="6340475" y="1955800"/>
          <p14:tracePt t="107404" x="6348413" y="1955800"/>
          <p14:tracePt t="107415" x="6367463" y="1955800"/>
          <p14:tracePt t="107426" x="6375400" y="1955800"/>
          <p14:tracePt t="107442" x="6384925" y="1955800"/>
          <p14:tracePt t="107537" x="6367463" y="1955800"/>
          <p14:tracePt t="107548" x="6357938" y="1946275"/>
          <p14:tracePt t="107560" x="6340475" y="1938338"/>
          <p14:tracePt t="107577" x="6323013" y="1938338"/>
          <p14:tracePt t="107593" x="6296025" y="1938338"/>
          <p14:tracePt t="107609" x="6286500" y="1938338"/>
          <p14:tracePt t="107711" x="6296025" y="1938338"/>
          <p14:tracePt t="107731" x="6303963" y="1938338"/>
          <p14:tracePt t="107743" x="6330950" y="1938338"/>
          <p14:tracePt t="107759" x="6348413" y="1938338"/>
          <p14:tracePt t="107776" x="6367463" y="1938338"/>
          <p14:tracePt t="107793" x="6375400" y="1938338"/>
          <p14:tracePt t="107915" x="6367463" y="1938338"/>
          <p14:tracePt t="107926" x="6348413" y="1938338"/>
          <p14:tracePt t="107936" x="6340475" y="1938338"/>
          <p14:tracePt t="107946" x="6330950" y="1938338"/>
          <p14:tracePt t="108068" x="6340475" y="1938338"/>
          <p14:tracePt t="108079" x="6348413" y="1938338"/>
          <p14:tracePt t="108099" x="6357938" y="1938338"/>
          <p14:tracePt t="108111" x="6375400" y="1938338"/>
          <p14:tracePt t="108126" x="6394450" y="1928813"/>
          <p14:tracePt t="108143" x="6402388" y="1928813"/>
          <p14:tracePt t="108252" x="6394450" y="1928813"/>
          <p14:tracePt t="108273" x="6384925" y="1928813"/>
          <p14:tracePt t="108284" x="6375400" y="1928813"/>
          <p14:tracePt t="108294" x="6367463" y="1928813"/>
          <p14:tracePt t="108334" x="6357938" y="1928813"/>
          <p14:tracePt t="108354" x="6357938" y="1938338"/>
          <p14:tracePt t="108589" x="6367463" y="1938338"/>
          <p14:tracePt t="108599" x="6375400" y="1938338"/>
          <p14:tracePt t="108630" x="6384925" y="1938338"/>
          <p14:tracePt t="108651" x="6394450" y="1938338"/>
          <p14:tracePt t="108671" x="6411913" y="1938338"/>
          <p14:tracePt t="108793" x="6402388" y="1938338"/>
          <p14:tracePt t="108803" x="6394450" y="1946275"/>
          <p14:tracePt t="109365" x="6384925" y="1955800"/>
          <p14:tracePt t="109376" x="6375400" y="1955800"/>
          <p14:tracePt t="109396" x="6367463" y="1955800"/>
          <p14:tracePt t="109410" x="6357938" y="1955800"/>
          <p14:tracePt t="109427" x="6330950" y="1955800"/>
          <p14:tracePt t="109443" x="6303963" y="1955800"/>
          <p14:tracePt t="109460" x="6276975" y="1965325"/>
          <p14:tracePt t="109477" x="6269038" y="1965325"/>
          <p14:tracePt t="109493" x="6259513" y="1965325"/>
          <p14:tracePt t="109509" x="6232525" y="1965325"/>
          <p14:tracePt t="109526" x="6215063" y="1965325"/>
          <p14:tracePt t="109543" x="6188075" y="1965325"/>
          <p14:tracePt t="109917" x="6205538" y="1965325"/>
          <p14:tracePt t="109927" x="6242050" y="1965325"/>
          <p14:tracePt t="109943" x="6330950" y="1955800"/>
          <p14:tracePt t="109960" x="6510338" y="1946275"/>
          <p14:tracePt t="109977" x="6634163" y="1938338"/>
          <p14:tracePt t="109993" x="6831013" y="1938338"/>
          <p14:tracePt t="110010" x="6919913" y="1938338"/>
          <p14:tracePt t="110026" x="6973888" y="1938338"/>
          <p14:tracePt t="110044" x="7054850" y="1938338"/>
          <p14:tracePt t="110060" x="7197725" y="1938338"/>
          <p14:tracePt t="110076" x="7296150" y="1938338"/>
          <p14:tracePt t="110093" x="7510463" y="1938338"/>
          <p14:tracePt t="110111" x="7732713" y="1911350"/>
          <p14:tracePt t="110126" x="7840663" y="1893888"/>
          <p14:tracePt t="110376" x="7885113" y="1893888"/>
          <p14:tracePt t="110386" x="7956550" y="1884363"/>
          <p14:tracePt t="110397" x="8045450" y="1884363"/>
          <p14:tracePt t="110410" x="8153400" y="1874838"/>
          <p14:tracePt t="110427" x="8367713" y="1866900"/>
          <p14:tracePt t="110443" x="8466138" y="1866900"/>
          <p14:tracePt t="110460" x="8555038" y="1866900"/>
          <p14:tracePt t="110477" x="8562975" y="1866900"/>
          <p14:tracePt t="110744" x="8555038" y="1866900"/>
          <p14:tracePt t="110764" x="8537575" y="1866900"/>
          <p14:tracePt t="110775" x="8483600" y="1866900"/>
          <p14:tracePt t="110785" x="8402638" y="1866900"/>
          <p14:tracePt t="110796" x="8259763" y="1866900"/>
          <p14:tracePt t="110810" x="8010525" y="1847850"/>
          <p14:tracePt t="110826" x="7367588" y="1803400"/>
          <p14:tracePt t="110843" x="7143750" y="1803400"/>
          <p14:tracePt t="110860" x="6680200" y="1795463"/>
          <p14:tracePt t="110877" x="6473825" y="1785938"/>
          <p14:tracePt t="110894" x="6375400" y="1785938"/>
          <p14:tracePt t="110910" x="6313488" y="1803400"/>
          <p14:tracePt t="111265" x="6313488" y="1812925"/>
          <p14:tracePt t="111275" x="6313488" y="1822450"/>
          <p14:tracePt t="111305" x="6313488" y="1830388"/>
          <p14:tracePt t="111356" x="6313488" y="1839913"/>
          <p14:tracePt t="111377" x="6323013" y="1839913"/>
          <p14:tracePt t="111397" x="6313488" y="1812925"/>
          <p14:tracePt t="111703" x="6323013" y="1812925"/>
          <p14:tracePt t="111714" x="6340475" y="1830388"/>
          <p14:tracePt t="111727" x="6357938" y="1839913"/>
          <p14:tracePt t="111745" x="6384925" y="1866900"/>
          <p14:tracePt t="111760" x="6394450" y="1884363"/>
          <p14:tracePt t="111777" x="6411913" y="2027238"/>
          <p14:tracePt t="111795" x="6429375" y="2160588"/>
          <p14:tracePt t="111810" x="6438900" y="2241550"/>
          <p14:tracePt t="111827" x="6456363" y="2366963"/>
          <p14:tracePt t="111845" x="6465888" y="2374900"/>
          <p14:tracePt t="111861" x="6473825" y="2384425"/>
          <p14:tracePt t="111877" x="6473825" y="2401888"/>
          <p14:tracePt t="112142" x="6473825" y="2419350"/>
          <p14:tracePt t="112153" x="6483350" y="2446338"/>
          <p14:tracePt t="112163" x="6491288" y="2482850"/>
          <p14:tracePt t="112177" x="6518275" y="2554288"/>
          <p14:tracePt t="112194" x="6581775" y="2795588"/>
          <p14:tracePt t="112210" x="6608763" y="2867025"/>
          <p14:tracePt t="112214" x="6643688" y="2990850"/>
          <p14:tracePt t="112228" x="6670675" y="3160713"/>
          <p14:tracePt t="112245" x="6732588" y="3394075"/>
          <p14:tracePt t="112261" x="6732588" y="3482975"/>
          <p14:tracePt t="112277" x="6759575" y="3660775"/>
          <p14:tracePt t="112294" x="6769100" y="3714750"/>
          <p14:tracePt t="112310" x="6796088" y="3776663"/>
          <p14:tracePt t="112327" x="6848475" y="3840163"/>
          <p14:tracePt t="112592" x="6848475" y="3911600"/>
          <p14:tracePt t="112602" x="6848475" y="4017963"/>
          <p14:tracePt t="112613" x="6848475" y="4089400"/>
          <p14:tracePt t="112627" x="6848475" y="4133850"/>
          <p14:tracePt t="112645" x="6848475" y="4232275"/>
          <p14:tracePt t="112662" x="6848475" y="4276725"/>
          <p14:tracePt t="112677" x="6848475" y="4367213"/>
          <p14:tracePt t="112694" x="6858000" y="4375150"/>
          <p14:tracePt t="112980" x="6858000" y="4348163"/>
          <p14:tracePt t="112991" x="6858000" y="4276725"/>
          <p14:tracePt t="113001" x="6858000" y="4170363"/>
          <p14:tracePt t="113012" x="6858000" y="4062413"/>
          <p14:tracePt t="113027" x="6831013" y="3679825"/>
          <p14:tracePt t="113044" x="6813550" y="3071813"/>
          <p14:tracePt t="113062" x="6804025" y="2643188"/>
          <p14:tracePt t="113078" x="6804025" y="2446338"/>
          <p14:tracePt t="113094" x="6813550" y="2268538"/>
          <p14:tracePt t="113112" x="6813550" y="2152650"/>
          <p14:tracePt t="113127" x="6823075" y="2143125"/>
          <p14:tracePt t="113144" x="6831013" y="2089150"/>
          <p14:tracePt t="113388" x="6804025" y="2089150"/>
          <p14:tracePt t="113398" x="6759575" y="2089150"/>
          <p14:tracePt t="113411" x="6680200" y="2036763"/>
          <p14:tracePt t="113428" x="6616700" y="1990725"/>
          <p14:tracePt t="113444" x="6518275" y="1919288"/>
          <p14:tracePt t="113461" x="6500813" y="1911350"/>
          <p14:tracePt t="113837" x="6491288" y="1911350"/>
          <p14:tracePt t="113848" x="6483350" y="1919288"/>
          <p14:tracePt t="113861" x="6456363" y="1946275"/>
          <p14:tracePt t="113879" x="6411913" y="1990725"/>
          <p14:tracePt t="113895" x="6375400" y="2000250"/>
          <p14:tracePt t="113911" x="6340475" y="2027238"/>
          <p14:tracePt t="114256" x="6348413" y="2027238"/>
          <p14:tracePt t="114266" x="6367463" y="2027238"/>
          <p14:tracePt t="114278" x="6394450" y="2027238"/>
          <p14:tracePt t="114294" x="6411913" y="2027238"/>
          <p14:tracePt t="114311" x="6456363" y="2036763"/>
          <p14:tracePt t="114328" x="6483350" y="2044700"/>
          <p14:tracePt t="114345" x="6491288" y="2044700"/>
          <p14:tracePt t="114361" x="6510338" y="2054225"/>
          <p14:tracePt t="114378" x="6518275" y="2062163"/>
          <p14:tracePt t="114394" x="6554788" y="2108200"/>
          <p14:tracePt t="114685" x="6554788" y="2116138"/>
          <p14:tracePt t="114695" x="6554788" y="2125663"/>
          <p14:tracePt t="114705" x="6537325" y="2160588"/>
          <p14:tracePt t="114716" x="6527800" y="2205038"/>
          <p14:tracePt t="114728" x="6510338" y="2295525"/>
          <p14:tracePt t="114745" x="6500813" y="2366963"/>
          <p14:tracePt t="114761" x="6491288" y="2509838"/>
          <p14:tracePt t="114778" x="6491288" y="2643188"/>
          <p14:tracePt t="114794" x="6510338" y="2697163"/>
          <p14:tracePt t="114811" x="6562725" y="2741613"/>
          <p14:tracePt t="114828" x="6599238" y="2759075"/>
          <p14:tracePt t="115104" x="6599238" y="2830513"/>
          <p14:tracePt t="115114" x="6599238" y="2884488"/>
          <p14:tracePt t="115128" x="6599238" y="2946400"/>
          <p14:tracePt t="115145" x="6599238" y="3179763"/>
          <p14:tracePt t="115161" x="6599238" y="3303588"/>
          <p14:tracePt t="115178" x="6616700" y="3455988"/>
          <p14:tracePt t="115196" x="6626225" y="3652838"/>
          <p14:tracePt t="115211" x="6643688" y="3724275"/>
          <p14:tracePt t="115228" x="6705600" y="3884613"/>
          <p14:tracePt t="115245" x="6742113" y="4010025"/>
          <p14:tracePt t="115532" x="6742113" y="4037013"/>
          <p14:tracePt t="115542" x="6742113" y="4089400"/>
          <p14:tracePt t="115553" x="6732588" y="4170363"/>
          <p14:tracePt t="115564" x="6732588" y="4276725"/>
          <p14:tracePt t="115578" x="6732588" y="4340225"/>
          <p14:tracePt t="115595" x="6751638" y="4483100"/>
          <p14:tracePt t="116013" x="6777038" y="4429125"/>
          <p14:tracePt t="116023" x="6796088" y="4367213"/>
          <p14:tracePt t="116034" x="6823075" y="4286250"/>
          <p14:tracePt t="116045" x="6867525" y="4187825"/>
          <p14:tracePt t="116063" x="6938963" y="3884613"/>
          <p14:tracePt t="116078" x="6983413" y="3786188"/>
          <p14:tracePt t="116094" x="7018338" y="3660775"/>
          <p14:tracePt t="116349" x="7018338" y="3670300"/>
          <p14:tracePt t="116360" x="7018338" y="3687763"/>
          <p14:tracePt t="116370" x="7010400" y="3714750"/>
          <p14:tracePt t="116381" x="7000875" y="3741738"/>
          <p14:tracePt t="116395" x="6991350" y="3776663"/>
          <p14:tracePt t="116412" x="6983413" y="3830638"/>
          <p14:tracePt t="116428" x="6983413" y="3848100"/>
          <p14:tracePt t="116445" x="6983413" y="3867150"/>
          <p14:tracePt t="116462" x="6991350" y="3946525"/>
          <p14:tracePt t="116478" x="6991350" y="4010025"/>
          <p14:tracePt t="116495" x="6991350" y="4062413"/>
          <p14:tracePt t="116768" x="7000875" y="4044950"/>
          <p14:tracePt t="116779" x="7010400" y="4000500"/>
          <p14:tracePt t="116789" x="7037388" y="3938588"/>
          <p14:tracePt t="116799" x="7062788" y="3714750"/>
          <p14:tracePt t="116811" x="7089775" y="3589338"/>
          <p14:tracePt t="116829" x="7143750" y="3303588"/>
          <p14:tracePt t="116845" x="7180263" y="3214688"/>
          <p14:tracePt t="116862" x="7180263" y="3179763"/>
          <p14:tracePt t="116890" x="7180263" y="3187700"/>
          <p14:tracePt t="117116" x="7180263" y="3197225"/>
          <p14:tracePt t="117125" x="7180263" y="3214688"/>
          <p14:tracePt t="117136" x="7180263" y="3241675"/>
          <p14:tracePt t="117147" x="7180263" y="3276600"/>
          <p14:tracePt t="117162" x="7170738" y="3303588"/>
          <p14:tracePt t="117179" x="7161213" y="3340100"/>
          <p14:tracePt t="117195" x="7161213" y="3348038"/>
          <p14:tracePt t="117340" x="7153275" y="3348038"/>
          <p14:tracePt t="117360" x="7143750" y="3348038"/>
          <p14:tracePt t="117371" x="7108825" y="3340100"/>
          <p14:tracePt t="117381" x="7099300" y="3330575"/>
          <p14:tracePt t="117412" x="7089775" y="3330575"/>
          <p14:tracePt t="117513" x="7089775" y="3322638"/>
          <p14:tracePt t="117524" x="7099300" y="3322638"/>
          <p14:tracePt t="117544" x="7108825" y="3322638"/>
          <p14:tracePt t="117554" x="7126288" y="3322638"/>
          <p14:tracePt t="117564" x="7143750" y="3313113"/>
          <p14:tracePt t="117579" x="7153275" y="3303588"/>
          <p14:tracePt t="117595" x="7161213" y="3303588"/>
          <p14:tracePt t="117708" x="7153275" y="3303588"/>
          <p14:tracePt t="117717" x="7143750" y="3303588"/>
          <p14:tracePt t="117729" x="7126288" y="3303588"/>
          <p14:tracePt t="117745" x="7099300" y="3303588"/>
          <p14:tracePt t="117762" x="7089775" y="3303588"/>
          <p14:tracePt t="117870" x="7099300" y="3303588"/>
          <p14:tracePt t="117891" x="7108825" y="3303588"/>
          <p14:tracePt t="117902" x="7126288" y="3303588"/>
          <p14:tracePt t="117913" x="7143750" y="3303588"/>
          <p14:tracePt t="117928" x="7153275" y="3303588"/>
          <p14:tracePt t="117945" x="7161213" y="3303588"/>
          <p14:tracePt t="118075" x="7153275" y="3303588"/>
          <p14:tracePt t="118085" x="7143750" y="3303588"/>
          <p14:tracePt t="118105" x="7134225" y="3303588"/>
          <p14:tracePt t="122802" x="7161213" y="3303588"/>
          <p14:tracePt t="122814" x="7188200" y="3303588"/>
          <p14:tracePt t="122824" x="7224713" y="3303588"/>
          <p14:tracePt t="122834" x="7277100" y="3303588"/>
          <p14:tracePt t="122847" x="7331075" y="3303588"/>
          <p14:tracePt t="122864" x="7394575" y="3303588"/>
          <p14:tracePt t="122880" x="7419975" y="3313113"/>
          <p14:tracePt t="122897" x="7439025" y="3313113"/>
          <p14:tracePt t="122976" x="7419975" y="3313113"/>
          <p14:tracePt t="122986" x="7394575" y="3313113"/>
          <p14:tracePt t="122997" x="7358063" y="3313113"/>
          <p14:tracePt t="123013" x="7277100" y="3313113"/>
          <p14:tracePt t="123030" x="7108825" y="3313113"/>
          <p14:tracePt t="123047" x="7000875" y="3313113"/>
          <p14:tracePt t="123063" x="6946900" y="3313113"/>
          <p14:tracePt t="123080" x="6929438" y="3313113"/>
          <p14:tracePt t="123100" x="6938963" y="3313113"/>
          <p14:tracePt t="123113" x="6938963" y="3357563"/>
          <p14:tracePt t="123323" x="6991350" y="3357563"/>
          <p14:tracePt t="123333" x="7045325" y="3375025"/>
          <p14:tracePt t="123346" x="7108825" y="3394075"/>
          <p14:tracePt t="123364" x="7180263" y="3411538"/>
          <p14:tracePt t="123380" x="7269163" y="3438525"/>
          <p14:tracePt t="123396" x="7277100" y="3438525"/>
          <p14:tracePt t="123416" x="7277100" y="3455988"/>
          <p14:tracePt t="123752" x="7277100" y="3465513"/>
          <p14:tracePt t="123762" x="7296150" y="3490913"/>
          <p14:tracePt t="123773" x="7348538" y="3562350"/>
          <p14:tracePt t="123784" x="7412038" y="3670300"/>
          <p14:tracePt t="123797" x="7473950" y="3732213"/>
          <p14:tracePt t="123813" x="7599363" y="3830638"/>
          <p14:tracePt t="123830" x="7643813" y="3867150"/>
          <p14:tracePt t="123847" x="7688263" y="3919538"/>
          <p14:tracePt t="123864" x="7724775" y="3973513"/>
          <p14:tracePt t="123880" x="7732713" y="3973513"/>
          <p14:tracePt t="124109" x="7724775" y="3983038"/>
          <p14:tracePt t="124120" x="7697788" y="4000500"/>
          <p14:tracePt t="124131" x="7680325" y="4017963"/>
          <p14:tracePt t="124147" x="7661275" y="4027488"/>
          <p14:tracePt t="124163" x="7616825" y="4037013"/>
          <p14:tracePt t="124181" x="7599363" y="4037013"/>
          <p14:tracePt t="124221" x="7589838" y="4037013"/>
          <p14:tracePt t="124742" x="7599363" y="4044950"/>
          <p14:tracePt t="124753" x="7626350" y="4054475"/>
          <p14:tracePt t="124764" x="7653338" y="4062413"/>
          <p14:tracePt t="124781" x="7680325" y="4071938"/>
          <p14:tracePt t="124797" x="7732713" y="4098925"/>
          <p14:tracePt t="124814" x="7786688" y="4125913"/>
          <p14:tracePt t="124831" x="7831138" y="4152900"/>
          <p14:tracePt t="124847" x="7885113" y="4197350"/>
          <p14:tracePt t="125171" x="7894638" y="4197350"/>
          <p14:tracePt t="125182" x="7912100" y="4197350"/>
          <p14:tracePt t="125197" x="7929563" y="4197350"/>
          <p14:tracePt t="125214" x="7956550" y="4187825"/>
          <p14:tracePt t="125231" x="7974013" y="4170363"/>
          <p14:tracePt t="125247" x="7991475" y="4160838"/>
          <p14:tracePt t="125498" x="7991475" y="4152900"/>
          <p14:tracePt t="125723" x="7983538" y="4152900"/>
          <p14:tracePt t="125733" x="7974013" y="4152900"/>
          <p14:tracePt t="125747" x="7939088" y="4152900"/>
          <p14:tracePt t="125764" x="7885113" y="4152900"/>
          <p14:tracePt t="125781" x="7823200" y="4143375"/>
          <p14:tracePt t="125797" x="7759700" y="4125913"/>
          <p14:tracePt t="125814" x="7732713" y="4125913"/>
          <p14:tracePt t="125831" x="7724775" y="4125913"/>
          <p14:tracePt t="126101" x="7769225" y="4116388"/>
          <p14:tracePt t="126111" x="7867650" y="4108450"/>
          <p14:tracePt t="126121" x="7974013" y="4098925"/>
          <p14:tracePt t="126132" x="8054975" y="4098925"/>
          <p14:tracePt t="126148" x="8126413" y="4098925"/>
          <p14:tracePt t="126165" x="8259763" y="4098925"/>
          <p14:tracePt t="126182" x="8331200" y="4098925"/>
          <p14:tracePt t="126198" x="8358188" y="4098925"/>
          <p14:tracePt t="126214" x="8375650" y="4098925"/>
          <p14:tracePt t="126232" x="8394700" y="4098925"/>
          <p14:tracePt t="126248" x="8439150" y="4152900"/>
          <p14:tracePt t="126488" x="8402638" y="4160838"/>
          <p14:tracePt t="126499" x="8331200" y="4170363"/>
          <p14:tracePt t="126514" x="8242300" y="4170363"/>
          <p14:tracePt t="126531" x="8062913" y="4170363"/>
          <p14:tracePt t="126548" x="7983538" y="4170363"/>
          <p14:tracePt t="126564" x="7804150" y="4160838"/>
          <p14:tracePt t="126581" x="7705725" y="4143375"/>
          <p14:tracePt t="126597" x="7688263" y="4133850"/>
          <p14:tracePt t="126683" x="7715250" y="4125913"/>
          <p14:tracePt t="126693" x="7759700" y="4125913"/>
          <p14:tracePt t="126703" x="7813675" y="4125913"/>
          <p14:tracePt t="126714" x="7875588" y="4108450"/>
          <p14:tracePt t="126731" x="7912100" y="4098925"/>
          <p14:tracePt t="126748" x="8027988" y="4089400"/>
          <p14:tracePt t="126765" x="8143875" y="4089400"/>
          <p14:tracePt t="126781" x="8180388" y="4089400"/>
          <p14:tracePt t="126797" x="8205788" y="4089400"/>
          <p14:tracePt t="126897" x="8188325" y="4098925"/>
          <p14:tracePt t="126907" x="8161338" y="4098925"/>
          <p14:tracePt t="126918" x="8126413" y="4098925"/>
          <p14:tracePt t="126931" x="8054975" y="4098925"/>
          <p14:tracePt t="126948" x="7920038" y="4089400"/>
          <p14:tracePt t="126964" x="7769225" y="4000500"/>
          <p14:tracePt t="126981" x="7554913" y="3929063"/>
          <p14:tracePt t="126999" x="7394575" y="3894138"/>
          <p14:tracePt t="127014" x="7367588" y="3894138"/>
          <p14:tracePt t="127050" x="7367588" y="3884613"/>
          <p14:tracePt t="127070" x="7375525" y="3875088"/>
          <p14:tracePt t="127091" x="7385050" y="3875088"/>
          <p14:tracePt t="127101" x="7394575" y="3875088"/>
          <p14:tracePt t="127114" x="7419975" y="3875088"/>
          <p14:tracePt t="127132" x="7518400" y="3875088"/>
          <p14:tracePt t="127148" x="7599363" y="3884613"/>
          <p14:tracePt t="127165" x="7751763" y="3884613"/>
          <p14:tracePt t="127181" x="7831138" y="3894138"/>
          <p14:tracePt t="127198" x="7947025" y="3894138"/>
          <p14:tracePt t="127214" x="8062913" y="3894138"/>
          <p14:tracePt t="127232" x="8116888" y="3894138"/>
          <p14:tracePt t="127248" x="8180388" y="3894138"/>
          <p14:tracePt t="127265" x="8232775" y="3894138"/>
          <p14:tracePt t="127281" x="8242300" y="3902075"/>
          <p14:tracePt t="127377" x="8259763" y="3902075"/>
          <p14:tracePt t="127387" x="8269288" y="3902075"/>
          <p14:tracePt t="127417" x="8269288" y="3911600"/>
          <p14:tracePt t="127438" x="8259763" y="3911600"/>
          <p14:tracePt t="127448" x="8224838" y="3911600"/>
          <p14:tracePt t="127459" x="8170863" y="3929063"/>
          <p14:tracePt t="127469" x="8099425" y="3938588"/>
          <p14:tracePt t="127481" x="7956550" y="3938588"/>
          <p14:tracePt t="127499" x="7705725" y="3938588"/>
          <p14:tracePt t="127514" x="7500938" y="3929063"/>
          <p14:tracePt t="127531" x="7259638" y="3929063"/>
          <p14:tracePt t="127548" x="7197725" y="3929063"/>
          <p14:tracePt t="127564" x="7134225" y="3911600"/>
          <p14:tracePt t="127602" x="7143750" y="3919538"/>
          <p14:tracePt t="127826" x="7224713" y="3919538"/>
          <p14:tracePt t="127837" x="7340600" y="3884613"/>
          <p14:tracePt t="127848" x="7456488" y="3857625"/>
          <p14:tracePt t="127864" x="7670800" y="3830638"/>
          <p14:tracePt t="127881" x="8001000" y="3830638"/>
          <p14:tracePt t="127898" x="8197850" y="3830638"/>
          <p14:tracePt t="127915" x="8251825" y="3830638"/>
          <p14:tracePt t="127932" x="8269288" y="3830638"/>
          <p14:tracePt t="128010" x="8259763" y="3830638"/>
          <p14:tracePt t="128031" x="8224838" y="3830638"/>
          <p14:tracePt t="128041" x="8170863" y="3830638"/>
          <p14:tracePt t="128051" x="8108950" y="3830638"/>
          <p14:tracePt t="128065" x="8037513" y="3830638"/>
          <p14:tracePt t="128082" x="7777163" y="3813175"/>
          <p14:tracePt t="128098" x="7688263" y="3813175"/>
          <p14:tracePt t="128115" x="7510463" y="3813175"/>
          <p14:tracePt t="128132" x="7385050" y="3803650"/>
          <p14:tracePt t="128148" x="7375525" y="3795713"/>
          <p14:tracePt t="128234" x="7385050" y="3795713"/>
          <p14:tracePt t="128245" x="7412038" y="3786188"/>
          <p14:tracePt t="128256" x="7483475" y="3786188"/>
          <p14:tracePt t="128267" x="7572375" y="3776663"/>
          <p14:tracePt t="128281" x="7653338" y="3776663"/>
          <p14:tracePt t="128298" x="7875588" y="3776663"/>
          <p14:tracePt t="128316" x="8001000" y="3786188"/>
          <p14:tracePt t="128331" x="8045450" y="3803650"/>
          <p14:tracePt t="128348" x="8089900" y="3830638"/>
          <p14:tracePt t="128365" x="8108950" y="3840163"/>
          <p14:tracePt t="128381" x="8134350" y="3840163"/>
          <p14:tracePt t="128428" x="8134350" y="3857625"/>
          <p14:tracePt t="128439" x="8126413" y="3867150"/>
          <p14:tracePt t="128450" x="8089900" y="3875088"/>
          <p14:tracePt t="128465" x="8037513" y="3902075"/>
          <p14:tracePt t="128481" x="7920038" y="3938588"/>
          <p14:tracePt t="128499" x="7759700" y="3973513"/>
          <p14:tracePt t="128515" x="7715250" y="3983038"/>
          <p14:tracePt t="128531" x="7643813" y="4000500"/>
          <p14:tracePt t="128548" x="7616825" y="4000500"/>
          <p14:tracePt t="130797" x="7616825" y="4010025"/>
          <p14:tracePt t="130808" x="7653338" y="4027488"/>
          <p14:tracePt t="130818" x="7724775" y="4054475"/>
          <p14:tracePt t="130832" x="7831138" y="4071938"/>
          <p14:tracePt t="130849" x="8037513" y="4081463"/>
          <p14:tracePt t="130865" x="8126413" y="4081463"/>
          <p14:tracePt t="130882" x="8259763" y="4081463"/>
          <p14:tracePt t="130900" x="8323263" y="4081463"/>
          <p14:tracePt t="131134" x="8259763" y="4054475"/>
          <p14:tracePt t="131145" x="8153400" y="4037013"/>
          <p14:tracePt t="131155" x="8027988" y="4000500"/>
          <p14:tracePt t="131166" x="7902575" y="3956050"/>
          <p14:tracePt t="131182" x="7751763" y="3911600"/>
          <p14:tracePt t="131199" x="7419975" y="3786188"/>
          <p14:tracePt t="131217" x="7224713" y="3697288"/>
          <p14:tracePt t="131232" x="7116763" y="3633788"/>
          <p14:tracePt t="131249" x="6973888" y="3608388"/>
          <p14:tracePt t="131266" x="6902450" y="3608388"/>
          <p14:tracePt t="131282" x="6777038" y="3714750"/>
          <p14:tracePt t="131696" x="6786563" y="3714750"/>
          <p14:tracePt t="131717" x="6804025" y="3714750"/>
          <p14:tracePt t="131726" x="6813550" y="3714750"/>
          <p14:tracePt t="131738" x="6831013" y="3714750"/>
          <p14:tracePt t="131749" x="6840538" y="3714750"/>
          <p14:tracePt t="131767" x="6858000" y="3714750"/>
          <p14:tracePt t="131782" x="6875463" y="3705225"/>
          <p14:tracePt t="131808" x="6875463" y="3697288"/>
          <p14:tracePt t="131839" x="6875463" y="3687763"/>
          <p14:tracePt t="131869" x="6875463" y="3679825"/>
          <p14:tracePt t="131880" x="6902450" y="3633788"/>
          <p14:tracePt t="131891" x="6938963" y="3581400"/>
          <p14:tracePt t="131901" x="6973888" y="3536950"/>
          <p14:tracePt t="131916" x="6983413" y="3527425"/>
          <p14:tracePt t="131982" x="7018338" y="3527425"/>
          <p14:tracePt t="131992" x="7072313" y="3509963"/>
          <p14:tracePt t="132003" x="7099300" y="3490913"/>
          <p14:tracePt t="132016" x="7161213" y="3482975"/>
          <p14:tracePt t="132033" x="7277100" y="3446463"/>
          <p14:tracePt t="132049" x="7304088" y="3438525"/>
          <p14:tracePt t="132066" x="7313613" y="3438525"/>
          <p14:tracePt t="132380" x="7286625" y="3438525"/>
          <p14:tracePt t="132391" x="7224713" y="3438525"/>
          <p14:tracePt t="132401" x="7153275" y="3438525"/>
          <p14:tracePt t="132416" x="7089775" y="3446463"/>
          <p14:tracePt t="132433" x="6938963" y="3465513"/>
          <p14:tracePt t="132449" x="6884988" y="3465513"/>
          <p14:tracePt t="132465" x="6831013" y="3411538"/>
          <p14:tracePt t="132483" x="6813550" y="3303588"/>
          <p14:tracePt t="132499" x="6867525" y="3143250"/>
          <p14:tracePt t="132809" x="6848475" y="3143250"/>
          <p14:tracePt t="132819" x="6813550" y="3143250"/>
          <p14:tracePt t="132832" x="6769100" y="3133725"/>
          <p14:tracePt t="132850" x="6626225" y="3009900"/>
          <p14:tracePt t="132866" x="6545263" y="2938463"/>
          <p14:tracePt t="132882" x="6394450" y="2741613"/>
          <p14:tracePt t="132900" x="6357938" y="2455863"/>
          <p14:tracePt t="132916" x="6357938" y="2347913"/>
          <p14:tracePt t="132932" x="6438900" y="2143125"/>
          <p14:tracePt t="132949" x="6510338" y="2009775"/>
          <p14:tracePt t="133248" x="6483350" y="2027238"/>
          <p14:tracePt t="133258" x="6429375" y="2062163"/>
          <p14:tracePt t="133269" x="6402388" y="2081213"/>
          <p14:tracePt t="133283" x="6375400" y="2143125"/>
          <p14:tracePt t="133299" x="6367463" y="2170113"/>
          <p14:tracePt t="133340" x="6367463" y="2179638"/>
          <p14:tracePt t="133626" x="6384925" y="2179638"/>
          <p14:tracePt t="133636" x="6411913" y="2170113"/>
          <p14:tracePt t="133649" x="6446838" y="2160588"/>
          <p14:tracePt t="133668" x="6545263" y="2152650"/>
          <p14:tracePt t="133683" x="6589713" y="2143125"/>
          <p14:tracePt t="133699" x="6616700" y="2143125"/>
          <p14:tracePt t="133729" x="6616700" y="2133600"/>
          <p14:tracePt t="133810" x="6608763" y="2133600"/>
          <p14:tracePt t="133820" x="6589713" y="2133600"/>
          <p14:tracePt t="133832" x="6572250" y="2133600"/>
          <p14:tracePt t="133850" x="6527800" y="2133600"/>
          <p14:tracePt t="133866" x="6510338" y="2133600"/>
          <p14:tracePt t="133883" x="6465888" y="2133600"/>
          <p14:tracePt t="133899" x="6456363" y="2133600"/>
          <p14:tracePt t="133916" x="6446838" y="2133600"/>
          <p14:tracePt t="133993" x="6446838" y="2143125"/>
          <p14:tracePt t="134269" x="6419850" y="2143125"/>
          <p14:tracePt t="134280" x="6384925" y="2143125"/>
          <p14:tracePt t="134290" x="6357938" y="2143125"/>
          <p14:tracePt t="134301" x="6330950" y="2133600"/>
          <p14:tracePt t="134317" x="6313488" y="2125663"/>
          <p14:tracePt t="134333" x="6303963" y="2108200"/>
          <p14:tracePt t="134432" x="6303963" y="2098675"/>
          <p14:tracePt t="134443" x="6330950" y="2098675"/>
          <p14:tracePt t="134453" x="6357938" y="2089150"/>
          <p14:tracePt t="134466" x="6375400" y="2081213"/>
          <p14:tracePt t="134485" x="6384925" y="2081213"/>
          <p14:tracePt t="134780" x="6394450" y="2081213"/>
          <p14:tracePt t="134882" x="6384925" y="2081213"/>
          <p14:tracePt t="134912" x="6375400" y="2081213"/>
          <p14:tracePt t="135065" x="6384925" y="2081213"/>
          <p14:tracePt t="135198" x="6375400" y="2081213"/>
          <p14:tracePt t="135372" x="6384925" y="2081213"/>
          <p14:tracePt t="135923" x="6394450" y="2081213"/>
          <p14:tracePt t="135934" x="6419850" y="2081213"/>
          <p14:tracePt t="135950" x="6446838" y="2081213"/>
          <p14:tracePt t="135967" x="6500813" y="2081213"/>
          <p14:tracePt t="135985" x="6545263" y="2081213"/>
          <p14:tracePt t="136000" x="6554788" y="2081213"/>
          <p14:tracePt t="136107" x="6545263" y="2081213"/>
          <p14:tracePt t="136118" x="6537325" y="2081213"/>
          <p14:tracePt t="136139" x="6527800" y="2081213"/>
          <p14:tracePt t="136150" x="6518275" y="2081213"/>
          <p14:tracePt t="136168" x="6483350" y="2081213"/>
          <p14:tracePt t="136184" x="6465888" y="2081213"/>
          <p14:tracePt t="136200" x="6429375" y="2081213"/>
          <p14:tracePt t="136233" x="6419850" y="2081213"/>
          <p14:tracePt t="136271" x="6419850" y="2071688"/>
          <p14:tracePt t="136281" x="6429375" y="2071688"/>
          <p14:tracePt t="136618" x="6438900" y="2071688"/>
          <p14:tracePt t="136628" x="6456363" y="2071688"/>
          <p14:tracePt t="136639" x="6465888" y="2071688"/>
          <p14:tracePt t="136650" x="6483350" y="2071688"/>
          <p14:tracePt t="136690" x="6491288" y="2071688"/>
          <p14:tracePt t="136760" x="6483350" y="2081213"/>
          <p14:tracePt t="136781" x="6465888" y="2081213"/>
          <p14:tracePt t="136792" x="6456363" y="2089150"/>
          <p14:tracePt t="136802" x="6446838" y="2089150"/>
          <p14:tracePt t="136817" x="6438900" y="2089150"/>
          <p14:tracePt t="136833" x="6419850" y="2089150"/>
          <p14:tracePt t="137077" x="6446838" y="2089150"/>
          <p14:tracePt t="137088" x="6473825" y="2089150"/>
          <p14:tracePt t="137100" x="6510338" y="2089150"/>
          <p14:tracePt t="137119" x="6581775" y="2089150"/>
          <p14:tracePt t="137134" x="6589713" y="2108200"/>
          <p14:tracePt t="137189" x="6589713" y="2125663"/>
          <p14:tracePt t="137200" x="6589713" y="2143125"/>
          <p14:tracePt t="137210" x="6589713" y="2170113"/>
          <p14:tracePt t="137221" x="6589713" y="2179638"/>
          <p14:tracePt t="137240" x="6589713" y="2197100"/>
          <p14:tracePt t="137252" x="6589713" y="2214563"/>
          <p14:tracePt t="137267" x="6589713" y="2224088"/>
          <p14:tracePt t="137284" x="6608763" y="2259013"/>
          <p14:tracePt t="137302" x="6626225" y="2330450"/>
          <p14:tracePt t="137317" x="6670675" y="2384425"/>
          <p14:tracePt t="137567" x="6680200" y="2393950"/>
          <p14:tracePt t="137578" x="6705600" y="2411413"/>
          <p14:tracePt t="137588" x="6724650" y="2419350"/>
          <p14:tracePt t="137600" x="6759575" y="2465388"/>
          <p14:tracePt t="137619" x="6796088" y="2536825"/>
          <p14:tracePt t="137633" x="6796088" y="2554288"/>
          <p14:tracePt t="137650" x="6796088" y="2562225"/>
          <p14:tracePt t="137691" x="6804025" y="2562225"/>
          <p14:tracePt t="137701" x="6823075" y="2571750"/>
          <p14:tracePt t="138067" x="6831013" y="2571750"/>
          <p14:tracePt t="138078" x="6840538" y="2571750"/>
          <p14:tracePt t="138088" x="6858000" y="2571750"/>
          <p14:tracePt t="138100" x="6884988" y="2571750"/>
          <p14:tracePt t="138118" x="6902450" y="2571750"/>
          <p14:tracePt t="138134" x="6938963" y="2571750"/>
          <p14:tracePt t="138151" x="6946900" y="2571750"/>
          <p14:tracePt t="138168" x="6956425" y="2571750"/>
          <p14:tracePt t="138184" x="6973888" y="2571750"/>
          <p14:tracePt t="138201" x="6983413" y="2571750"/>
          <p14:tracePt t="138217" x="6991350" y="2571750"/>
          <p14:tracePt t="138476" x="6983413" y="2571750"/>
          <p14:tracePt t="138486" x="6956425" y="2571750"/>
          <p14:tracePt t="138500" x="6946900" y="2571750"/>
          <p14:tracePt t="138517" x="6938963" y="2571750"/>
          <p14:tracePt t="138598" x="6946900" y="2571750"/>
          <p14:tracePt t="138609" x="6965950" y="2571750"/>
          <p14:tracePt t="138620" x="7000875" y="2571750"/>
          <p14:tracePt t="138634" x="7081838" y="2562225"/>
          <p14:tracePt t="138651" x="7259638" y="2509838"/>
          <p14:tracePt t="138668" x="7367588" y="2473325"/>
          <p14:tracePt t="138685" x="7527925" y="2455863"/>
          <p14:tracePt t="138701" x="7581900" y="2455863"/>
          <p14:tracePt t="138717" x="7608888" y="2455863"/>
          <p14:tracePt t="138721" x="7643813" y="2455863"/>
          <p14:tracePt t="138734" x="7732713" y="2455863"/>
          <p14:tracePt t="139017" x="7777163" y="2455863"/>
          <p14:tracePt t="139028" x="7840663" y="2473325"/>
          <p14:tracePt t="139038" x="7912100" y="2482850"/>
          <p14:tracePt t="139051" x="7974013" y="2500313"/>
          <p14:tracePt t="139069" x="8062913" y="2509838"/>
          <p14:tracePt t="139084" x="8081963" y="2517775"/>
          <p14:tracePt t="139101" x="8099425" y="2517775"/>
          <p14:tracePt t="139118" x="8134350" y="2517775"/>
          <p14:tracePt t="141059" x="8116888" y="2536825"/>
          <p14:tracePt t="141070" x="8089900" y="2544763"/>
          <p14:tracePt t="141084" x="8045450" y="2571750"/>
          <p14:tracePt t="141102" x="7929563" y="2625725"/>
          <p14:tracePt t="141118" x="7894638" y="2660650"/>
          <p14:tracePt t="141135" x="7813675" y="2724150"/>
          <p14:tracePt t="141151" x="7786688" y="2724150"/>
          <p14:tracePt t="141168" x="7777163" y="2732088"/>
          <p14:tracePt t="141458" x="7813675" y="2732088"/>
          <p14:tracePt t="141468" x="7848600" y="2732088"/>
          <p14:tracePt t="141484" x="7875588" y="2724150"/>
          <p14:tracePt t="141502" x="7912100" y="2714625"/>
          <p14:tracePt t="141539" x="7912100" y="2705100"/>
          <p14:tracePt t="141651" x="7912100" y="2697163"/>
          <p14:tracePt t="141682" x="7912100" y="2687638"/>
          <p14:tracePt t="141693" x="7912100" y="2679700"/>
          <p14:tracePt t="141712" x="7920038" y="2679700"/>
          <p14:tracePt t="141723" x="7939088" y="2660650"/>
          <p14:tracePt t="141735" x="7966075" y="2633663"/>
          <p14:tracePt t="141751" x="7991475" y="2625725"/>
          <p14:tracePt t="141768" x="8081963" y="2581275"/>
          <p14:tracePt t="141785" x="8126413" y="2554288"/>
          <p14:tracePt t="141825" x="8108950" y="2554288"/>
          <p14:tracePt t="141836" x="8081963" y="2554288"/>
          <p14:tracePt t="141851" x="8018463" y="2554288"/>
          <p14:tracePt t="141868" x="7732713" y="2571750"/>
          <p14:tracePt t="141886" x="7348538" y="2625725"/>
          <p14:tracePt t="141902" x="7153275" y="2660650"/>
          <p14:tracePt t="141918" x="6938963" y="2714625"/>
          <p14:tracePt t="141935" x="6858000" y="2724150"/>
          <p14:tracePt t="141951" x="6786563" y="2724150"/>
          <p14:tracePt t="141968" x="6777038" y="2724150"/>
          <p14:tracePt t="142101" x="6804025" y="2724150"/>
          <p14:tracePt t="142111" x="6840538" y="2714625"/>
          <p14:tracePt t="142122" x="6902450" y="2705100"/>
          <p14:tracePt t="142135" x="6956425" y="2697163"/>
          <p14:tracePt t="142152" x="7108825" y="2687638"/>
          <p14:tracePt t="142169" x="7180263" y="2687638"/>
          <p14:tracePt t="142185" x="7286625" y="2687638"/>
          <p14:tracePt t="142203" x="7446963" y="2687638"/>
          <p14:tracePt t="142218" x="7527925" y="2687638"/>
          <p14:tracePt t="142235" x="7626350" y="2687638"/>
          <p14:tracePt t="142251" x="7653338" y="2687638"/>
          <p14:tracePt t="142268" x="7697788" y="2687638"/>
          <p14:tracePt t="142301" x="7705725" y="2687638"/>
          <p14:tracePt t="142326" x="7715250" y="2687638"/>
          <p14:tracePt t="142376" x="7705725" y="2687638"/>
          <p14:tracePt t="142621" x="7742238" y="2687638"/>
          <p14:tracePt t="142632" x="7796213" y="2687638"/>
          <p14:tracePt t="142643" x="7804150" y="2687638"/>
          <p14:tracePt t="142662" x="7813675" y="2687638"/>
          <p14:tracePt t="142928" x="7823200" y="2687638"/>
          <p14:tracePt t="142938" x="7848600" y="2687638"/>
          <p14:tracePt t="142952" x="7894638" y="2687638"/>
          <p14:tracePt t="142969" x="7983538" y="2670175"/>
          <p14:tracePt t="142985" x="8027988" y="2660650"/>
          <p14:tracePt t="143002" x="8099425" y="2652713"/>
          <p14:tracePt t="143020" x="8108950" y="2652713"/>
          <p14:tracePt t="143091" x="8108950" y="2643188"/>
          <p14:tracePt t="143530" x="8108950" y="2670175"/>
          <p14:tracePt t="143541" x="8099425" y="2697163"/>
          <p14:tracePt t="143552" x="8099425" y="2732088"/>
          <p14:tracePt t="143570" x="8099425" y="2795588"/>
          <p14:tracePt t="143585" x="8099425" y="2830513"/>
          <p14:tracePt t="143602" x="8099425" y="2840038"/>
          <p14:tracePt t="143836" x="8099425" y="2847975"/>
          <p14:tracePt t="143847" x="8089900" y="2874963"/>
          <p14:tracePt t="143858" x="8089900" y="2901950"/>
          <p14:tracePt t="143869" x="8081963" y="2946400"/>
          <p14:tracePt t="143885" x="8081963" y="2973388"/>
          <p14:tracePt t="143902" x="8072438" y="3009900"/>
          <p14:tracePt t="143939" x="8072438" y="3027363"/>
          <p14:tracePt t="143949" x="8072438" y="3044825"/>
          <p14:tracePt t="143959" x="8072438" y="3071813"/>
          <p14:tracePt t="143971" x="8072438" y="3089275"/>
          <p14:tracePt t="143985" x="8072438" y="3098800"/>
          <p14:tracePt t="144276" x="8072438" y="3089275"/>
          <p14:tracePt t="144296" x="8062913" y="3089275"/>
          <p14:tracePt t="144306" x="8054975" y="3081338"/>
          <p14:tracePt t="144319" x="8045450" y="3081338"/>
          <p14:tracePt t="144338" x="8045450" y="3071813"/>
          <p14:tracePt t="144408" x="8018463" y="3071813"/>
          <p14:tracePt t="144420" x="8010525" y="3071813"/>
          <p14:tracePt t="144429" x="8001000" y="3071813"/>
          <p14:tracePt t="144449" x="7991475" y="3071813"/>
          <p14:tracePt t="144623" x="7991475" y="3062288"/>
          <p14:tracePt t="144643" x="8001000" y="3062288"/>
          <p14:tracePt t="144725" x="7991475" y="3062288"/>
          <p14:tracePt t="144745" x="7974013" y="3071813"/>
          <p14:tracePt t="144757" x="7956550" y="3081338"/>
          <p14:tracePt t="144769" x="7939088" y="3089275"/>
          <p14:tracePt t="144786" x="7929563" y="3089275"/>
          <p14:tracePt t="144878" x="7939088" y="3089275"/>
          <p14:tracePt t="144899" x="7947025" y="3089275"/>
          <p14:tracePt t="144920" x="7966075" y="3089275"/>
          <p14:tracePt t="144930" x="7974013" y="3089275"/>
          <p14:tracePt t="144939" x="7983538" y="3089275"/>
          <p14:tracePt t="144952" x="7983538" y="3081338"/>
          <p14:tracePt t="144970" x="7991475" y="3081338"/>
          <p14:tracePt t="144990" x="8001000" y="3071813"/>
          <p14:tracePt t="145003" x="8027988" y="3044825"/>
          <p14:tracePt t="145019" x="8037513" y="3027363"/>
          <p14:tracePt t="145246" x="8018463" y="3027363"/>
          <p14:tracePt t="145256" x="7974013" y="3027363"/>
          <p14:tracePt t="145269" x="7885113" y="3027363"/>
          <p14:tracePt t="145287" x="7634288" y="3009900"/>
          <p14:tracePt t="145303" x="7446963" y="2973388"/>
          <p14:tracePt t="145319" x="7224713" y="2973388"/>
          <p14:tracePt t="145337" x="7143750" y="2973388"/>
          <p14:tracePt t="145353" x="7143750" y="2965450"/>
          <p14:tracePt t="145370" x="7153275" y="2965450"/>
          <p14:tracePt t="145386" x="7170738" y="2955925"/>
          <p14:tracePt t="145402" x="7251700" y="2919413"/>
          <p14:tracePt t="145706" x="7313613" y="2919413"/>
          <p14:tracePt t="145716" x="7358063" y="2928938"/>
          <p14:tracePt t="145726" x="7446963" y="2965450"/>
          <p14:tracePt t="145737" x="7545388" y="2982913"/>
          <p14:tracePt t="145752" x="7634288" y="3009900"/>
          <p14:tracePt t="145769" x="7724775" y="3054350"/>
          <p14:tracePt t="145787" x="7813675" y="3081338"/>
          <p14:tracePt t="145803" x="7885113" y="3089275"/>
          <p14:tracePt t="147524" x="7439025" y="3081338"/>
          <p14:tracePt t="147534" x="7134225" y="3027363"/>
          <p14:tracePt t="147544" x="6902450" y="2990850"/>
          <p14:tracePt t="147554" x="6759575" y="2911475"/>
          <p14:tracePt t="157471" x="6751638" y="2911475"/>
          <p14:tracePt t="157481" x="6742113" y="2911475"/>
          <p14:tracePt t="157492" x="6724650" y="2911475"/>
          <p14:tracePt t="157505" x="6715125" y="2911475"/>
          <p14:tracePt t="157532" x="6705600" y="2901950"/>
          <p14:tracePt t="157542" x="6697663" y="2901950"/>
          <p14:tracePt t="157563" x="6697663" y="2894013"/>
          <p14:tracePt t="157574" x="6688138" y="2894013"/>
          <p14:tracePt t="157593" x="6670675" y="2884488"/>
          <p14:tracePt t="157606" x="6634163" y="2867025"/>
          <p14:tracePt t="157623" x="6608763" y="2847975"/>
          <p14:tracePt t="157639" x="6562725" y="2830513"/>
          <p14:tracePt t="157656" x="6562725" y="2822575"/>
          <p14:tracePt t="157675" x="6554788" y="2822575"/>
          <p14:tracePt t="157695" x="6545263" y="2822575"/>
          <p14:tracePt t="157708" x="6456363" y="2822575"/>
          <p14:tracePt t="157723" x="6357938" y="2813050"/>
          <p14:tracePt t="157739" x="6153150" y="2768600"/>
          <p14:tracePt t="157757" x="6010275" y="2670175"/>
          <p14:tracePt t="157773" x="5946775" y="2652713"/>
          <p14:tracePt t="157789" x="5867400" y="2616200"/>
          <p14:tracePt t="157808" x="5822950" y="2589213"/>
          <p14:tracePt t="157839" x="5830888" y="2581275"/>
          <p14:tracePt t="157856" x="5857875" y="2581275"/>
          <p14:tracePt t="157873" x="6062663" y="2428875"/>
          <p14:tracePt t="158155" x="6072188" y="2428875"/>
          <p14:tracePt t="158166" x="6081713" y="2419350"/>
          <p14:tracePt t="158176" x="6099175" y="2401888"/>
          <p14:tracePt t="158189" x="6116638" y="2357438"/>
          <p14:tracePt t="158206" x="6153150" y="2295525"/>
          <p14:tracePt t="158223" x="6180138" y="2241550"/>
          <p14:tracePt t="158226" x="6197600" y="2224088"/>
          <p14:tracePt t="158239" x="6215063" y="2187575"/>
          <p14:tracePt t="158257" x="6215063" y="2179638"/>
          <p14:tracePt t="158379" x="6205538" y="2179638"/>
          <p14:tracePt t="158390" x="6197600" y="2179638"/>
          <p14:tracePt t="158420" x="6197600" y="2187575"/>
          <p14:tracePt t="158430" x="6188075" y="2187575"/>
          <p14:tracePt t="158451" x="6188075" y="2197100"/>
          <p14:tracePt t="158512" x="6188075" y="2179638"/>
          <p14:tracePt t="158523" x="6197600" y="2170113"/>
          <p14:tracePt t="158539" x="6215063" y="2152650"/>
          <p14:tracePt t="158556" x="6232525" y="2133600"/>
          <p14:tracePt t="158574" x="6259513" y="2108200"/>
          <p14:tracePt t="158589" x="6259513" y="2098675"/>
          <p14:tracePt t="158606" x="6269038" y="2098675"/>
          <p14:tracePt t="158623" x="6276975" y="2098675"/>
          <p14:tracePt t="158655" x="6286500" y="2098675"/>
          <p14:tracePt t="158665" x="6296025" y="2089150"/>
          <p14:tracePt t="158686" x="6303963" y="2081213"/>
          <p14:tracePt t="158716" x="6313488" y="2081213"/>
          <p14:tracePt t="158757" x="6313488" y="2089150"/>
          <p14:tracePt t="158778" x="6313488" y="2098675"/>
          <p14:tracePt t="158789" x="6303963" y="2098675"/>
          <p14:tracePt t="158800" x="6296025" y="2098675"/>
          <p14:tracePt t="158809" x="6296025" y="2108200"/>
          <p14:tracePt t="158823" x="6286500" y="2116138"/>
          <p14:tracePt t="158840" x="6276975" y="2125663"/>
          <p14:tracePt t="158873" x="6276975" y="2143125"/>
          <p14:tracePt t="158891" x="6269038" y="2152650"/>
          <p14:tracePt t="158906" x="6259513" y="2160588"/>
          <p14:tracePt t="158923" x="6205538" y="2259013"/>
          <p14:tracePt t="158941" x="6143625" y="2455863"/>
          <p14:tracePt t="158956" x="6000750" y="2751138"/>
          <p14:tracePt t="158973" x="5911850" y="3071813"/>
          <p14:tracePt t="158989" x="5867400" y="3160713"/>
          <p14:tracePt t="159007" x="5822950" y="3286125"/>
          <p14:tracePt t="159023" x="5776913" y="3429000"/>
          <p14:tracePt t="159039" x="5768975" y="3465513"/>
          <p14:tracePt t="159057" x="5759450" y="3643313"/>
          <p14:tracePt t="159369" x="5795963" y="3633788"/>
          <p14:tracePt t="159380" x="5848350" y="3598863"/>
          <p14:tracePt t="159392" x="5929313" y="3536950"/>
          <p14:tracePt t="159407" x="5991225" y="3482975"/>
          <p14:tracePt t="159424" x="6180138" y="3348038"/>
          <p14:tracePt t="159441" x="6330950" y="3232150"/>
          <p14:tracePt t="159456" x="6402388" y="3170238"/>
          <p14:tracePt t="159473" x="6510338" y="3062288"/>
          <p14:tracePt t="159490" x="6554788" y="3017838"/>
          <p14:tracePt t="159506" x="6599238" y="29908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13704"/>
      </p:ext>
    </p:extLst>
  </p:cSld>
  <p:clrMapOvr>
    <a:masterClrMapping/>
  </p:clrMapOvr>
  <p:transition advTm="981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Why Power Is </a:t>
            </a:r>
            <a:r>
              <a:rPr lang="en-US" dirty="0"/>
              <a:t>I</a:t>
            </a:r>
            <a:r>
              <a:rPr lang="en-US" dirty="0" smtClean="0"/>
              <a:t>mportant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45" y="1711534"/>
            <a:ext cx="8196373" cy="36257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Why is power important?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Less power -&gt; smaller battery -&gt; smaller/cheaper devices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Less power -&gt; less money for electricity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+mj-lt"/>
              </a:rPr>
              <a:t>Power Wall </a:t>
            </a:r>
            <a:r>
              <a:rPr lang="en-US" dirty="0" smtClean="0">
                <a:latin typeface="+mj-lt"/>
              </a:rPr>
              <a:t>is reached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The maximum power dissipation that cooling systems can handle is reached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We cannot spend more power </a:t>
            </a:r>
            <a:r>
              <a:rPr lang="en-US" sz="1600" dirty="0" smtClean="0"/>
              <a:t>even if </a:t>
            </a:r>
            <a:r>
              <a:rPr lang="en-US" sz="1600" dirty="0"/>
              <a:t>we want</a:t>
            </a:r>
          </a:p>
          <a:p>
            <a:pPr lvl="1"/>
            <a:endParaRPr lang="ru-RU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5437" r="6034"/>
          <a:stretch/>
        </p:blipFill>
        <p:spPr>
          <a:xfrm>
            <a:off x="6980583" y="1852420"/>
            <a:ext cx="1849093" cy="1248035"/>
          </a:xfrm>
          <a:prstGeom prst="rect">
            <a:avLst/>
          </a:prstGeom>
        </p:spPr>
      </p:pic>
      <p:sp>
        <p:nvSpPr>
          <p:cNvPr id="8" name="Line Callout 1 (No Border) 7"/>
          <p:cNvSpPr/>
          <p:nvPr/>
        </p:nvSpPr>
        <p:spPr>
          <a:xfrm>
            <a:off x="6885091" y="1040230"/>
            <a:ext cx="2163418" cy="451049"/>
          </a:xfrm>
          <a:prstGeom prst="callout1">
            <a:avLst>
              <a:gd name="adj1" fmla="val 113689"/>
              <a:gd name="adj2" fmla="val 49924"/>
              <a:gd name="adj3" fmla="val 169740"/>
              <a:gd name="adj4" fmla="val 46389"/>
            </a:avLst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j-lt"/>
              </a:rPr>
              <a:t>Nuclear reactor? No, power supply for a large data center</a:t>
            </a:r>
            <a:endParaRPr lang="ru-RU" sz="105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783" y="3574407"/>
            <a:ext cx="3877217" cy="191767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5716909"/>
      </p:ext>
    </p:extLst>
  </p:cSld>
  <p:clrMapOvr>
    <a:masterClrMapping/>
  </p:clrMapOvr>
  <p:transition advTm="12653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3070" x="5554663" y="3179763"/>
          <p14:tracePt t="33079" x="5348288" y="3276600"/>
          <p14:tracePt t="33091" x="5303838" y="3286125"/>
          <p14:tracePt t="33120" x="5313363" y="3286125"/>
          <p14:tracePt t="33130" x="5330825" y="3286125"/>
          <p14:tracePt t="33142" x="5384800" y="3259138"/>
          <p14:tracePt t="33157" x="5510213" y="3160713"/>
          <p14:tracePt t="33174" x="5867400" y="2776538"/>
          <p14:tracePt t="33192" x="6465888" y="2562225"/>
          <p14:tracePt t="33207" x="6680200" y="2509838"/>
          <p14:tracePt t="33224" x="7170738" y="2482850"/>
          <p14:tracePt t="33240" x="7348538" y="2482850"/>
          <p14:tracePt t="33257" x="7616825" y="2465388"/>
          <p14:tracePt t="33274" x="7705725" y="2438400"/>
          <p14:tracePt t="33498" x="7688263" y="2438400"/>
          <p14:tracePt t="33508" x="7643813" y="2438400"/>
          <p14:tracePt t="33518" x="7581900" y="2438400"/>
          <p14:tracePt t="33528" x="7510463" y="2438400"/>
          <p14:tracePt t="33540" x="7439025" y="2428875"/>
          <p14:tracePt t="33558" x="7375525" y="2411413"/>
          <p14:tracePt t="33574" x="7323138" y="2374900"/>
          <p14:tracePt t="33591" x="7277100" y="2322513"/>
          <p14:tracePt t="33607" x="7269163" y="2251075"/>
          <p14:tracePt t="33623" x="7259638" y="2205038"/>
          <p14:tracePt t="33641" x="7259638" y="2179638"/>
          <p14:tracePt t="33657" x="7259638" y="2160588"/>
          <p14:tracePt t="33674" x="7286625" y="2160588"/>
          <p14:tracePt t="33692" x="7473950" y="2143125"/>
          <p14:tracePt t="33707" x="7616825" y="2143125"/>
          <p14:tracePt t="33724" x="7894638" y="2152650"/>
          <p14:tracePt t="33741" x="8018463" y="2160588"/>
          <p14:tracePt t="33758" x="8215313" y="2160588"/>
          <p14:tracePt t="33774" x="8313738" y="2125663"/>
          <p14:tracePt t="33790" x="8367713" y="2098675"/>
          <p14:tracePt t="33807" x="8501063" y="2044700"/>
          <p14:tracePt t="33826" x="8589963" y="2009775"/>
          <p14:tracePt t="33840" x="8616950" y="1982788"/>
          <p14:tracePt t="33857" x="8653463" y="1973263"/>
          <p14:tracePt t="33874" x="8680450" y="1938338"/>
          <p14:tracePt t="33890" x="8705850" y="1911350"/>
          <p14:tracePt t="33907" x="8742363" y="1874838"/>
          <p14:tracePt t="33924" x="8751888" y="1874838"/>
          <p14:tracePt t="33928" x="8751888" y="1866900"/>
          <p14:tracePt t="34039" x="8751888" y="1911350"/>
          <p14:tracePt t="34050" x="8732838" y="1973263"/>
          <p14:tracePt t="34060" x="8697913" y="2071688"/>
          <p14:tracePt t="34074" x="8670925" y="2187575"/>
          <p14:tracePt t="34091" x="8589963" y="2517775"/>
          <p14:tracePt t="34107" x="8572500" y="2608263"/>
          <p14:tracePt t="34124" x="8528050" y="2776538"/>
          <p14:tracePt t="34142" x="8518525" y="2874963"/>
          <p14:tracePt t="34157" x="8518525" y="2894013"/>
          <p14:tracePt t="34174" x="8518525" y="2928938"/>
          <p14:tracePt t="34992" x="8197850" y="3071813"/>
          <p14:tracePt t="35009" x="7939088" y="3081338"/>
          <p14:tracePt t="35026" x="7661275" y="3054350"/>
          <p14:tracePt t="35043" x="7286625" y="2982913"/>
          <p14:tracePt t="35059" x="7134225" y="2928938"/>
          <p14:tracePt t="35076" x="6983413" y="2795588"/>
          <p14:tracePt t="35093" x="6946900" y="2751138"/>
          <p14:tracePt t="35124" x="6956425" y="2732088"/>
          <p14:tracePt t="35142" x="6973888" y="2705100"/>
          <p14:tracePt t="35157" x="7081838" y="2562225"/>
          <p14:tracePt t="35174" x="7205663" y="2384425"/>
          <p14:tracePt t="35191" x="7277100" y="2224088"/>
          <p14:tracePt t="35207" x="7331075" y="2108200"/>
          <p14:tracePt t="35225" x="7348538" y="1973263"/>
          <p14:tracePt t="35241" x="7367588" y="1874838"/>
          <p14:tracePt t="35258" x="7375525" y="1598613"/>
          <p14:tracePt t="35275" x="7375525" y="1517650"/>
          <p14:tracePt t="35291" x="7348538" y="1428750"/>
          <p14:tracePt t="35308" x="7340600" y="1428750"/>
          <p14:tracePt t="35341" x="7340600" y="1446213"/>
          <p14:tracePt t="35358" x="7348538" y="1455738"/>
          <p14:tracePt t="35374" x="7375525" y="1465263"/>
          <p14:tracePt t="35391" x="7456488" y="1465263"/>
          <p14:tracePt t="35409" x="7518400" y="1455738"/>
          <p14:tracePt t="35411" x="7589838" y="1419225"/>
          <p14:tracePt t="35425" x="7643813" y="1393825"/>
          <p14:tracePt t="35441" x="7742238" y="1357313"/>
          <p14:tracePt t="35458" x="7796213" y="1357313"/>
          <p14:tracePt t="35474" x="7974013" y="1384300"/>
          <p14:tracePt t="35491" x="8197850" y="1465263"/>
          <p14:tracePt t="35508" x="8348663" y="1509713"/>
          <p14:tracePt t="35525" x="8742363" y="1571625"/>
          <p14:tracePt t="35541" x="8966200" y="1581150"/>
          <p14:tracePt t="35557" x="9072563" y="1581150"/>
          <p14:tracePt t="35574" x="9134475" y="1562100"/>
          <p14:tracePt t="35593" x="9134475" y="1554163"/>
          <p14:tracePt t="35674" x="9117013" y="1589088"/>
          <p14:tracePt t="35684" x="9082088" y="1679575"/>
          <p14:tracePt t="35694" x="9037638" y="1776413"/>
          <p14:tracePt t="35708" x="9001125" y="1822450"/>
          <p14:tracePt t="35725" x="8947150" y="1911350"/>
          <p14:tracePt t="35741" x="8920163" y="1982788"/>
          <p14:tracePt t="35758" x="8894763" y="2071688"/>
          <p14:tracePt t="35774" x="8885238" y="2143125"/>
          <p14:tracePt t="35791" x="8867775" y="2268538"/>
          <p14:tracePt t="35808" x="8867775" y="2384425"/>
          <p14:tracePt t="35824" x="8875713" y="2428875"/>
          <p14:tracePt t="35841" x="8929688" y="2500313"/>
          <p14:tracePt t="35858" x="8939213" y="2509838"/>
          <p14:tracePt t="35875" x="8947150" y="2517775"/>
          <p14:tracePt t="35909" x="8939213" y="2554288"/>
          <p14:tracePt t="35925" x="8912225" y="2571750"/>
          <p14:tracePt t="35942" x="8875713" y="2598738"/>
          <p14:tracePt t="35957" x="8858250" y="2608263"/>
          <p14:tracePt t="35975" x="8823325" y="2608263"/>
          <p14:tracePt t="35991" x="8688388" y="2616200"/>
          <p14:tracePt t="36008" x="8545513" y="2625725"/>
          <p14:tracePt t="36025" x="8161338" y="2660650"/>
          <p14:tracePt t="36042" x="7705725" y="2776538"/>
          <p14:tracePt t="36058" x="7554913" y="2822575"/>
          <p14:tracePt t="36075" x="7143750" y="2928938"/>
          <p14:tracePt t="36092" x="6938963" y="3000375"/>
          <p14:tracePt t="36287" x="6929438" y="3000375"/>
          <p14:tracePt t="36297" x="6911975" y="3000375"/>
          <p14:tracePt t="36309" x="6894513" y="3000375"/>
          <p14:tracePt t="36324" x="6875463" y="3000375"/>
          <p14:tracePt t="36341" x="6796088" y="2973388"/>
          <p14:tracePt t="36359" x="6688138" y="2911475"/>
          <p14:tracePt t="36375" x="6661150" y="2884488"/>
          <p14:tracePt t="36391" x="6616700" y="2803525"/>
          <p14:tracePt t="36408" x="6608763" y="2759075"/>
          <p14:tracePt t="36425" x="6616700" y="2554288"/>
          <p14:tracePt t="36430" x="6670675" y="2482850"/>
          <p14:tracePt t="36441" x="6724650" y="2401888"/>
          <p14:tracePt t="36458" x="6831013" y="2339975"/>
          <p14:tracePt t="36475" x="6929438" y="2251075"/>
          <p14:tracePt t="36696" x="6946900" y="2232025"/>
          <p14:tracePt t="36706" x="6991350" y="2205038"/>
          <p14:tracePt t="36716" x="7072313" y="2133600"/>
          <p14:tracePt t="36727" x="7161213" y="2062163"/>
          <p14:tracePt t="36741" x="7242175" y="1973263"/>
          <p14:tracePt t="36758" x="7473950" y="1741488"/>
          <p14:tracePt t="36775" x="7581900" y="1697038"/>
          <p14:tracePt t="36791" x="7759700" y="1633538"/>
          <p14:tracePt t="36808" x="7956550" y="1625600"/>
          <p14:tracePt t="36825" x="8045450" y="1625600"/>
          <p14:tracePt t="36841" x="8134350" y="1643063"/>
          <p14:tracePt t="36859" x="8188325" y="1652588"/>
          <p14:tracePt t="36875" x="8205788" y="1652588"/>
          <p14:tracePt t="36891" x="8304213" y="1643063"/>
          <p14:tracePt t="36909" x="8385175" y="1616075"/>
          <p14:tracePt t="36911" x="8474075" y="1589088"/>
          <p14:tracePt t="37104" x="8545513" y="1589088"/>
          <p14:tracePt t="37114" x="8643938" y="1589088"/>
          <p14:tracePt t="37126" x="8724900" y="1598613"/>
          <p14:tracePt t="37142" x="8796338" y="1616075"/>
          <p14:tracePt t="37158" x="8894763" y="1652588"/>
          <p14:tracePt t="37176" x="8912225" y="1660525"/>
          <p14:tracePt t="37192" x="8912225" y="1731963"/>
          <p14:tracePt t="37208" x="8831263" y="1911350"/>
          <p14:tracePt t="37225" x="8732838" y="2081213"/>
          <p14:tracePt t="37241" x="8599488" y="2473325"/>
          <p14:tracePt t="37258" x="8537575" y="2697163"/>
          <p14:tracePt t="37275" x="8510588" y="2768600"/>
          <p14:tracePt t="37291" x="8501063" y="2919413"/>
          <p14:tracePt t="37309" x="8491538" y="3044825"/>
          <p14:tracePt t="37325" x="8491538" y="3081338"/>
          <p14:tracePt t="37341" x="8491538" y="3143250"/>
          <p14:tracePt t="37523" x="8483600" y="3143250"/>
          <p14:tracePt t="37533" x="8474075" y="3143250"/>
          <p14:tracePt t="37544" x="8447088" y="3160713"/>
          <p14:tracePt t="37558" x="8394700" y="3170238"/>
          <p14:tracePt t="37575" x="8180388" y="3205163"/>
          <p14:tracePt t="37592" x="8027988" y="3224213"/>
          <p14:tracePt t="37608" x="7446963" y="3224213"/>
          <p14:tracePt t="37625" x="7215188" y="3205163"/>
          <p14:tracePt t="37641" x="6875463" y="3152775"/>
          <p14:tracePt t="37658" x="6796088" y="3125788"/>
          <p14:tracePt t="37676" x="6796088" y="3108325"/>
          <p14:tracePt t="37691" x="6831013" y="3081338"/>
          <p14:tracePt t="37942" x="6831013" y="3054350"/>
          <p14:tracePt t="37952" x="6840538" y="3009900"/>
          <p14:tracePt t="37962" x="6902450" y="2911475"/>
          <p14:tracePt t="37975" x="6956425" y="2813050"/>
          <p14:tracePt t="37993" x="7081838" y="2446338"/>
          <p14:tracePt t="38009" x="7143750" y="2251075"/>
          <p14:tracePt t="38025" x="7188200" y="2081213"/>
          <p14:tracePt t="38041" x="7197725" y="2017713"/>
          <p14:tracePt t="38058" x="7215188" y="1830388"/>
          <p14:tracePt t="38075" x="7242175" y="1581150"/>
          <p14:tracePt t="38092" x="7259638" y="1517650"/>
          <p14:tracePt t="38109" x="7277100" y="1473200"/>
          <p14:tracePt t="38340" x="7323138" y="1473200"/>
          <p14:tracePt t="38350" x="7394575" y="1473200"/>
          <p14:tracePt t="38361" x="7518400" y="1473200"/>
          <p14:tracePt t="38375" x="7661275" y="1473200"/>
          <p14:tracePt t="38392" x="7894638" y="1482725"/>
          <p14:tracePt t="38409" x="7983538" y="1482725"/>
          <p14:tracePt t="38426" x="8027988" y="1490663"/>
          <p14:tracePt t="38443" x="8027988" y="1500188"/>
          <p14:tracePt t="38458" x="8027988" y="1527175"/>
          <p14:tracePt t="38476" x="7983538" y="1625600"/>
          <p14:tracePt t="40996" x="6634163" y="1768475"/>
          <p14:tracePt t="41006" x="6116638" y="1847850"/>
          <p14:tracePt t="41016" x="5581650" y="1990725"/>
          <p14:tracePt t="41028" x="4902200" y="2259013"/>
          <p14:tracePt t="41043" x="4295775" y="2428875"/>
          <p14:tracePt t="41059" x="2982913" y="2697163"/>
          <p14:tracePt t="41077" x="2268538" y="2857500"/>
          <p14:tracePt t="41092" x="839788" y="3286125"/>
          <p14:tracePt t="41109" x="0" y="3625850"/>
          <p14:tracePt t="41126" x="0" y="3714750"/>
          <p14:tracePt t="41424" x="152400" y="3724275"/>
          <p14:tracePt t="41436" x="517525" y="3741738"/>
          <p14:tracePt t="41445" x="901700" y="3741738"/>
          <p14:tracePt t="41459" x="1241425" y="3741738"/>
          <p14:tracePt t="41476" x="1776413" y="3759200"/>
          <p14:tracePt t="41492" x="1990725" y="3741738"/>
          <p14:tracePt t="41509" x="2322513" y="3679825"/>
          <p14:tracePt t="41527" x="2428875" y="3660775"/>
          <p14:tracePt t="41542" x="2616200" y="3633788"/>
          <p14:tracePt t="41884" x="2608263" y="3633788"/>
          <p14:tracePt t="41894" x="2571750" y="3633788"/>
          <p14:tracePt t="41905" x="2500313" y="3633788"/>
          <p14:tracePt t="41915" x="2384425" y="3633788"/>
          <p14:tracePt t="41926" x="2276475" y="3633788"/>
          <p14:tracePt t="41943" x="2160588" y="3633788"/>
          <p14:tracePt t="41959" x="1990725" y="3633788"/>
          <p14:tracePt t="41976" x="1830388" y="3581400"/>
          <p14:tracePt t="41993" x="1731963" y="3500438"/>
          <p14:tracePt t="42010" x="1554163" y="3232150"/>
          <p14:tracePt t="42027" x="1517650" y="3187700"/>
          <p14:tracePt t="43203" x="1554163" y="3187700"/>
          <p14:tracePt t="43212" x="1633538" y="3187700"/>
          <p14:tracePt t="43222" x="1751013" y="3179763"/>
          <p14:tracePt t="43232" x="1938338" y="3170238"/>
          <p14:tracePt t="43243" x="2179638" y="3152775"/>
          <p14:tracePt t="43260" x="2384425" y="3143250"/>
          <p14:tracePt t="43277" x="2840038" y="3108325"/>
          <p14:tracePt t="43295" x="3160713" y="3054350"/>
          <p14:tracePt t="43309" x="3313113" y="3044825"/>
          <p14:tracePt t="43327" x="3562350" y="2982913"/>
          <p14:tracePt t="43343" x="3670300" y="2982913"/>
          <p14:tracePt t="43928" x="3776663" y="2973388"/>
          <p14:tracePt t="43937" x="3867150" y="2938463"/>
          <p14:tracePt t="43947" x="3956050" y="2928938"/>
          <p14:tracePt t="43960" x="4044950" y="2911475"/>
          <p14:tracePt t="43977" x="4152900" y="2901950"/>
          <p14:tracePt t="43993" x="4276725" y="2884488"/>
          <p14:tracePt t="44010" x="4394200" y="2867025"/>
          <p14:tracePt t="44027" x="4456113" y="2867025"/>
          <p14:tracePt t="44043" x="4500563" y="2901950"/>
          <p14:tracePt t="44264" x="4446588" y="2911475"/>
          <p14:tracePt t="44274" x="4394200" y="2911475"/>
          <p14:tracePt t="44285" x="4322763" y="2911475"/>
          <p14:tracePt t="44296" x="4259263" y="2911475"/>
          <p14:tracePt t="44310" x="4187825" y="2911475"/>
          <p14:tracePt t="44327" x="4037013" y="2894013"/>
          <p14:tracePt t="44345" x="3867150" y="2874963"/>
          <p14:tracePt t="44360" x="3795713" y="2874963"/>
          <p14:tracePt t="44377" x="3652838" y="2874963"/>
          <p14:tracePt t="44393" x="3581400" y="2874963"/>
          <p14:tracePt t="44410" x="3517900" y="2874963"/>
          <p14:tracePt t="45062" x="3419475" y="2874963"/>
          <p14:tracePt t="45070" x="3330575" y="2901950"/>
          <p14:tracePt t="45081" x="3241675" y="2901950"/>
          <p14:tracePt t="45094" x="3133725" y="2901950"/>
          <p14:tracePt t="45111" x="3017838" y="2901950"/>
          <p14:tracePt t="45127" x="2822575" y="2901950"/>
          <p14:tracePt t="45143" x="2643188" y="2874963"/>
          <p14:tracePt t="45160" x="2598738" y="2874963"/>
          <p14:tracePt t="45553" x="2509838" y="2901950"/>
          <p14:tracePt t="45562" x="2455863" y="2946400"/>
          <p14:tracePt t="45571" x="2401888" y="2990850"/>
          <p14:tracePt t="45581" x="2366963" y="3027363"/>
          <p14:tracePt t="45593" x="2312988" y="3054350"/>
          <p14:tracePt t="45612" x="2205038" y="3125788"/>
          <p14:tracePt t="45627" x="2152650" y="3160713"/>
          <p14:tracePt t="45644" x="1973263" y="3340100"/>
          <p14:tracePt t="45661" x="1946275" y="3375025"/>
          <p14:tracePt t="46378" x="1919288" y="3384550"/>
          <p14:tracePt t="46388" x="1901825" y="3394075"/>
          <p14:tracePt t="46398" x="1874838" y="3419475"/>
          <p14:tracePt t="46411" x="1830388" y="3429000"/>
          <p14:tracePt t="46428" x="1758950" y="3446463"/>
          <p14:tracePt t="46444" x="1616075" y="3465513"/>
          <p14:tracePt t="46461" x="1465263" y="3438525"/>
          <p14:tracePt t="46478" x="1393825" y="3402013"/>
          <p14:tracePt t="46493" x="1276350" y="3375025"/>
          <p14:tracePt t="46797" x="1295400" y="3375025"/>
          <p14:tracePt t="46807" x="1366838" y="3357563"/>
          <p14:tracePt t="46817" x="1482725" y="3348038"/>
          <p14:tracePt t="46829" x="1633538" y="3322638"/>
          <p14:tracePt t="46844" x="1884363" y="3295650"/>
          <p14:tracePt t="46861" x="2374900" y="3295650"/>
          <p14:tracePt t="46879" x="2795588" y="3286125"/>
          <p14:tracePt t="46894" x="2911475" y="3286125"/>
          <p14:tracePt t="46911" x="3152775" y="3241675"/>
          <p14:tracePt t="46927" x="3276600" y="3197225"/>
          <p14:tracePt t="46944" x="3375025" y="3152775"/>
          <p14:tracePt t="47185" x="3322638" y="3170238"/>
          <p14:tracePt t="47195" x="3268663" y="3187700"/>
          <p14:tracePt t="47205" x="3205163" y="3214688"/>
          <p14:tracePt t="47215" x="3143250" y="3232150"/>
          <p14:tracePt t="47228" x="3071813" y="3251200"/>
          <p14:tracePt t="47244" x="2982913" y="3251200"/>
          <p14:tracePt t="47261" x="2741613" y="3251200"/>
          <p14:tracePt t="47278" x="2401888" y="3214688"/>
          <p14:tracePt t="47294" x="2214563" y="3179763"/>
          <p14:tracePt t="47311" x="1990725" y="3108325"/>
          <p14:tracePt t="47328" x="1812925" y="3054350"/>
          <p14:tracePt t="47344" x="1731963" y="3036888"/>
          <p14:tracePt t="47361" x="1679575" y="3017838"/>
          <p14:tracePt t="47696" x="1581150" y="3017838"/>
          <p14:tracePt t="47706" x="1500188" y="3036888"/>
          <p14:tracePt t="47716" x="1419225" y="3089275"/>
          <p14:tracePt t="47728" x="1339850" y="3116263"/>
          <p14:tracePt t="47744" x="1231900" y="3170238"/>
          <p14:tracePt t="47760" x="1027113" y="3187700"/>
          <p14:tracePt t="47778" x="901700" y="3197225"/>
          <p14:tracePt t="47794" x="874713" y="3197225"/>
          <p14:tracePt t="47811" x="847725" y="3125788"/>
          <p14:tracePt t="48177" x="928688" y="3089275"/>
          <p14:tracePt t="48186" x="1116013" y="3036888"/>
          <p14:tracePt t="48196" x="1446213" y="2973388"/>
          <p14:tracePt t="48211" x="1803400" y="2911475"/>
          <p14:tracePt t="48228" x="2428875" y="2867025"/>
          <p14:tracePt t="48244" x="2571750" y="2867025"/>
          <p14:tracePt t="48261" x="2776538" y="2884488"/>
          <p14:tracePt t="48278" x="3071813" y="2965450"/>
          <p14:tracePt t="49309" x="3143250" y="2965450"/>
          <p14:tracePt t="49319" x="3276600" y="2982913"/>
          <p14:tracePt t="49330" x="3527425" y="3054350"/>
          <p14:tracePt t="49345" x="3768725" y="3143250"/>
          <p14:tracePt t="49361" x="4152900" y="3473450"/>
          <p14:tracePt t="49378" x="4322763" y="3571875"/>
          <p14:tracePt t="52077" x="4419600" y="3589338"/>
          <p14:tracePt t="52087" x="4572000" y="3616325"/>
          <p14:tracePt t="52098" x="4786313" y="3679825"/>
          <p14:tracePt t="52113" x="5054600" y="3840163"/>
          <p14:tracePt t="52129" x="5394325" y="3990975"/>
          <p14:tracePt t="52145" x="5537200" y="4037013"/>
          <p14:tracePt t="52162" x="5857875" y="4116388"/>
          <p14:tracePt t="52179" x="6143625" y="4179888"/>
          <p14:tracePt t="52196" x="6224588" y="4214813"/>
          <p14:tracePt t="52213" x="6251575" y="4224338"/>
          <p14:tracePt t="52415" x="6340475" y="4224338"/>
          <p14:tracePt t="52424" x="6483350" y="4224338"/>
          <p14:tracePt t="52434" x="6661150" y="4224338"/>
          <p14:tracePt t="52446" x="6875463" y="4224338"/>
          <p14:tracePt t="52462" x="7126288" y="4214813"/>
          <p14:tracePt t="52479" x="7412038" y="4187825"/>
          <p14:tracePt t="52495" x="7626350" y="4187825"/>
          <p14:tracePt t="52512" x="7661275" y="4187825"/>
          <p14:tracePt t="52529" x="7705725" y="4187825"/>
          <p14:tracePt t="52812" x="7715250" y="4187825"/>
          <p14:tracePt t="52822" x="7732713" y="4197350"/>
          <p14:tracePt t="52832" x="7742238" y="4205288"/>
          <p14:tracePt t="52846" x="7751763" y="4224338"/>
          <p14:tracePt t="52863" x="7759700" y="4241800"/>
          <p14:tracePt t="52879" x="7759700" y="4259263"/>
          <p14:tracePt t="52895" x="7759700" y="4268788"/>
          <p14:tracePt t="52915" x="7759700" y="4276725"/>
          <p14:tracePt t="52929" x="7759700" y="4303713"/>
          <p14:tracePt t="52946" x="7759700" y="4394200"/>
          <p14:tracePt t="52962" x="7759700" y="4438650"/>
          <p14:tracePt t="52979" x="7769225" y="4562475"/>
          <p14:tracePt t="52996" x="7769225" y="4633913"/>
          <p14:tracePt t="69928" x="7751763" y="4598988"/>
          <p14:tracePt t="69939" x="7680325" y="4438650"/>
          <p14:tracePt t="69950" x="7616825" y="4340225"/>
          <p14:tracePt t="69968" x="7527925" y="4197350"/>
          <p14:tracePt t="69983" x="7518400" y="4152900"/>
          <p14:tracePt t="70000" x="7518400" y="4098925"/>
          <p14:tracePt t="70017" x="7518400" y="3990975"/>
          <p14:tracePt t="70034" x="7518400" y="3956050"/>
          <p14:tracePt t="70067" x="7527925" y="3956050"/>
          <p14:tracePt t="70112" x="7545388" y="3956050"/>
          <p14:tracePt t="70122" x="7554913" y="3956050"/>
          <p14:tracePt t="70133" x="7562850" y="3956050"/>
          <p14:tracePt t="70163" x="7572375" y="3973513"/>
          <p14:tracePt t="70173" x="7581900" y="3990975"/>
          <p14:tracePt t="70185" x="7589838" y="4027488"/>
          <p14:tracePt t="70200" x="7589838" y="4044950"/>
          <p14:tracePt t="70217" x="7608888" y="4071938"/>
          <p14:tracePt t="70234" x="7616825" y="4081463"/>
          <p14:tracePt t="70250" x="7626350" y="4081463"/>
          <p14:tracePt t="70267" x="7634288" y="4098925"/>
          <p14:tracePt t="70284" x="7653338" y="4179888"/>
          <p14:tracePt t="90457" x="6777038" y="4241800"/>
          <p14:tracePt t="90466" x="6367463" y="4259263"/>
          <p14:tracePt t="90478" x="6000750" y="4276725"/>
          <p14:tracePt t="90489" x="5653088" y="4286250"/>
          <p14:tracePt t="90506" x="5367338" y="4286250"/>
          <p14:tracePt t="90522" x="5089525" y="4286250"/>
          <p14:tracePt t="90539" x="5027613" y="4286250"/>
          <p14:tracePt t="90804" x="5054600" y="4286250"/>
          <p14:tracePt t="90814" x="5116513" y="4286250"/>
          <p14:tracePt t="90825" x="5197475" y="4241800"/>
          <p14:tracePt t="90839" x="5322888" y="4232275"/>
          <p14:tracePt t="90855" x="5626100" y="4187825"/>
          <p14:tracePt t="90873" x="5741988" y="4160838"/>
          <p14:tracePt t="90889" x="6000750" y="4098925"/>
          <p14:tracePt t="90906" x="6224588" y="4054475"/>
          <p14:tracePt t="90922" x="6340475" y="4017963"/>
          <p14:tracePt t="90939" x="6599238" y="3983038"/>
          <p14:tracePt t="90957" x="6796088" y="3946525"/>
          <p14:tracePt t="90973" x="6894513" y="3938588"/>
          <p14:tracePt t="90989" x="7062788" y="3894138"/>
          <p14:tracePt t="91223" x="7089775" y="3894138"/>
          <p14:tracePt t="91232" x="7126288" y="3894138"/>
          <p14:tracePt t="91243" x="7197725" y="3894138"/>
          <p14:tracePt t="91255" x="7277100" y="3884613"/>
          <p14:tracePt t="91273" x="7385050" y="3875088"/>
          <p14:tracePt t="91289" x="7626350" y="3830638"/>
          <p14:tracePt t="91306" x="7848600" y="3795713"/>
          <p14:tracePt t="91323" x="7939088" y="3786188"/>
          <p14:tracePt t="91339" x="8081963" y="3751263"/>
          <p14:tracePt t="91356" x="8134350" y="3751263"/>
          <p14:tracePt t="91754" x="8188325" y="3751263"/>
          <p14:tracePt t="91764" x="8242300" y="3759200"/>
          <p14:tracePt t="91775" x="8323263" y="3786188"/>
          <p14:tracePt t="91789" x="8394700" y="3795713"/>
          <p14:tracePt t="91806" x="8537575" y="3813175"/>
          <p14:tracePt t="91823" x="8599488" y="3822700"/>
          <p14:tracePt t="91839" x="8653463" y="3822700"/>
          <p14:tracePt t="91856" x="8680450" y="3822700"/>
          <p14:tracePt t="91873" x="8688388" y="3822700"/>
          <p14:tracePt t="91889" x="8688388" y="3848100"/>
          <p14:tracePt t="91907" x="8688388" y="3973513"/>
          <p14:tracePt t="91923" x="8680450" y="4062413"/>
          <p14:tracePt t="91939" x="8634413" y="4241800"/>
          <p14:tracePt t="91958" x="8599488" y="4518025"/>
          <p14:tracePt t="91973" x="8562975" y="4679950"/>
          <p14:tracePt t="91989" x="8518525" y="4894263"/>
          <p14:tracePt t="92007" x="8491538" y="4991100"/>
          <p14:tracePt t="92023" x="8483600" y="5072063"/>
          <p14:tracePt t="92040" x="8483600" y="5170488"/>
          <p14:tracePt t="92056" x="8483600" y="5197475"/>
          <p14:tracePt t="92073" x="8483600" y="5313363"/>
          <p14:tracePt t="92090" x="8483600" y="5357813"/>
          <p14:tracePt t="93819" x="8340725" y="5394325"/>
          <p14:tracePt t="93827" x="8242300" y="5402263"/>
          <p14:tracePt t="93840" x="8116888" y="5402263"/>
          <p14:tracePt t="93858" x="7813675" y="5384800"/>
          <p14:tracePt t="93873" x="7616825" y="5348288"/>
          <p14:tracePt t="93890" x="7215188" y="5187950"/>
          <p14:tracePt t="93907" x="7018338" y="5062538"/>
          <p14:tracePt t="93923" x="6670675" y="4625975"/>
          <p14:tracePt t="93940" x="6554788" y="4429125"/>
          <p14:tracePt t="93956" x="6527800" y="4384675"/>
          <p14:tracePt t="93973" x="6527800" y="4224338"/>
          <p14:tracePt t="95655" x="6473825" y="4268788"/>
          <p14:tracePt t="95665" x="6394450" y="4340225"/>
          <p14:tracePt t="95676" x="6313488" y="4419600"/>
          <p14:tracePt t="95690" x="6215063" y="4483100"/>
          <p14:tracePt t="95707" x="6000750" y="4598988"/>
          <p14:tracePt t="95724" x="5867400" y="4660900"/>
          <p14:tracePt t="95741" x="5724525" y="4705350"/>
          <p14:tracePt t="95758" x="5680075" y="4714875"/>
          <p14:tracePt t="95774" x="5572125" y="4697413"/>
          <p14:tracePt t="95790" x="5429250" y="4518025"/>
          <p14:tracePt t="95808" x="5303838" y="4322763"/>
          <p14:tracePt t="95823" x="5259388" y="4214813"/>
          <p14:tracePt t="95841" x="5232400" y="3965575"/>
          <p14:tracePt t="95856" x="5232400" y="3911600"/>
          <p14:tracePt t="96156" x="5268913" y="3902075"/>
          <p14:tracePt t="96166" x="5340350" y="3894138"/>
          <p14:tracePt t="96176" x="5465763" y="3875088"/>
          <p14:tracePt t="96190" x="5653088" y="3848100"/>
          <p14:tracePt t="96207" x="6000750" y="3786188"/>
          <p14:tracePt t="96223" x="6224588" y="3776663"/>
          <p14:tracePt t="96240" x="6456363" y="3751263"/>
          <p14:tracePt t="96258" x="6680200" y="3724275"/>
          <p14:tracePt t="96274" x="6715125" y="3724275"/>
          <p14:tracePt t="96291" x="6724650" y="3724275"/>
          <p14:tracePt t="114656" x="6777038" y="3848100"/>
          <p14:tracePt t="114666" x="6831013" y="3894138"/>
          <p14:tracePt t="114678" x="6858000" y="3965575"/>
          <p14:tracePt t="114696" x="6867525" y="4017963"/>
          <p14:tracePt t="114712" x="6875463" y="4187825"/>
          <p14:tracePt t="114728" x="6875463" y="4268788"/>
          <p14:tracePt t="114745" x="6875463" y="4313238"/>
          <p14:tracePt t="114762" x="6894513" y="4411663"/>
          <p14:tracePt t="114779" x="6938963" y="4446588"/>
          <p14:tracePt t="114954" x="6858000" y="4527550"/>
          <p14:tracePt t="114963" x="6796088" y="4608513"/>
          <p14:tracePt t="114973" x="6705600" y="4697413"/>
          <p14:tracePt t="114983" x="6589713" y="4867275"/>
          <p14:tracePt t="114995" x="6483350" y="4965700"/>
          <p14:tracePt t="115014" x="6303963" y="5108575"/>
          <p14:tracePt t="115029" x="6224588" y="5160963"/>
          <p14:tracePt t="115045" x="6116638" y="5251450"/>
          <p14:tracePt t="115062" x="6108700" y="5259388"/>
          <p14:tracePt t="115078" x="6099175" y="5276850"/>
          <p14:tracePt t="115310" x="6089650" y="5286375"/>
          <p14:tracePt t="115320" x="6062663" y="5295900"/>
          <p14:tracePt t="115331" x="6037263" y="5303838"/>
          <p14:tracePt t="115345" x="6018213" y="5313363"/>
          <p14:tracePt t="115362" x="5965825" y="5313363"/>
          <p14:tracePt t="115379" x="5938838" y="5313363"/>
          <p14:tracePt t="115395" x="5875338" y="5313363"/>
          <p14:tracePt t="115412" x="5840413" y="5313363"/>
          <p14:tracePt t="115463" x="5840413" y="5295900"/>
          <p14:tracePt t="115473" x="5857875" y="5268913"/>
          <p14:tracePt t="115483" x="5929313" y="5153025"/>
          <p14:tracePt t="115698" x="5965825" y="5133975"/>
          <p14:tracePt t="115708" x="6000750" y="5126038"/>
          <p14:tracePt t="115718" x="6054725" y="5108575"/>
          <p14:tracePt t="115729" x="6108700" y="5054600"/>
          <p14:tracePt t="115745" x="6170613" y="5010150"/>
          <p14:tracePt t="115762" x="6394450" y="4911725"/>
          <p14:tracePt t="115780" x="6680200" y="4786313"/>
          <p14:tracePt t="115795" x="6777038" y="4732338"/>
          <p14:tracePt t="115812" x="7000875" y="4643438"/>
          <p14:tracePt t="115830" x="7089775" y="4608513"/>
          <p14:tracePt t="115845" x="7224713" y="4491038"/>
          <p14:tracePt t="115862" x="7367588" y="4384675"/>
          <p14:tracePt t="115879" x="7402513" y="4357688"/>
          <p14:tracePt t="115896" x="7466013" y="4330700"/>
          <p14:tracePt t="115912" x="7473950" y="4322763"/>
          <p14:tracePt t="115973" x="7456488" y="4322763"/>
          <p14:tracePt t="115984" x="7429500" y="4322763"/>
          <p14:tracePt t="115994" x="7419975" y="4330700"/>
          <p14:tracePt t="116035" x="7412038" y="4330700"/>
          <p14:tracePt t="116045" x="7394575" y="4340225"/>
          <p14:tracePt t="116055" x="7385050" y="4375150"/>
          <p14:tracePt t="116066" x="7348538" y="4394200"/>
          <p14:tracePt t="116079" x="7313613" y="4438650"/>
          <p14:tracePt t="116096" x="7259638" y="4491038"/>
          <p14:tracePt t="116113" x="7134225" y="4562475"/>
          <p14:tracePt t="116129" x="7000875" y="4633913"/>
          <p14:tracePt t="116146" x="6973888" y="4652963"/>
          <p14:tracePt t="116162" x="6938963" y="4679950"/>
          <p14:tracePt t="116179" x="6911975" y="4751388"/>
          <p14:tracePt t="116433" x="7027863" y="4714875"/>
          <p14:tracePt t="116443" x="7180263" y="4589463"/>
          <p14:tracePt t="116454" x="7331075" y="4527550"/>
          <p14:tracePt t="116465" x="7500938" y="4483100"/>
          <p14:tracePt t="116479" x="7608888" y="4446588"/>
          <p14:tracePt t="116496" x="7697788" y="4429125"/>
          <p14:tracePt t="116577" x="7688263" y="4429125"/>
          <p14:tracePt t="116587" x="7653338" y="4429125"/>
          <p14:tracePt t="116597" x="7608888" y="4429125"/>
          <p14:tracePt t="116612" x="7554913" y="4456113"/>
          <p14:tracePt t="116629" x="7466013" y="4473575"/>
          <p14:tracePt t="116645" x="7429500" y="4527550"/>
          <p14:tracePt t="116662" x="7358063" y="4562475"/>
          <p14:tracePt t="116679" x="7286625" y="4589463"/>
          <p14:tracePt t="116696" x="7269163" y="4589463"/>
          <p14:tracePt t="116712" x="7188200" y="4616450"/>
          <p14:tracePt t="116730" x="7134225" y="4643438"/>
          <p14:tracePt t="116745" x="7089775" y="4670425"/>
          <p14:tracePt t="116762" x="7037388" y="4724400"/>
          <p14:tracePt t="116985" x="7089775" y="4714875"/>
          <p14:tracePt t="116995" x="7180263" y="4705350"/>
          <p14:tracePt t="117005" x="7251700" y="4687888"/>
          <p14:tracePt t="117015" x="7313613" y="4670425"/>
          <p14:tracePt t="117029" x="7375525" y="4660900"/>
          <p14:tracePt t="117046" x="7500938" y="4633913"/>
          <p14:tracePt t="117063" x="7510463" y="4625975"/>
          <p14:tracePt t="117117" x="7491413" y="4625975"/>
          <p14:tracePt t="117128" x="7439025" y="4643438"/>
          <p14:tracePt t="117138" x="7375525" y="4687888"/>
          <p14:tracePt t="117148" x="7296150" y="4714875"/>
          <p14:tracePt t="117162" x="7180263" y="4795838"/>
          <p14:tracePt t="117179" x="6983413" y="4867275"/>
          <p14:tracePt t="117196" x="6911975" y="4884738"/>
          <p14:tracePt t="117212" x="6831013" y="4911725"/>
          <p14:tracePt t="117229" x="6823075" y="4911725"/>
          <p14:tracePt t="117291" x="6831013" y="4911725"/>
          <p14:tracePt t="117301" x="6848475" y="4902200"/>
          <p14:tracePt t="117313" x="6884988" y="4875213"/>
          <p14:tracePt t="117329" x="6919913" y="4822825"/>
          <p14:tracePt t="117346" x="7045325" y="4776788"/>
          <p14:tracePt t="117363" x="7242175" y="4741863"/>
          <p14:tracePt t="117379" x="7313613" y="4741863"/>
          <p14:tracePt t="117396" x="7456488" y="4732338"/>
          <p14:tracePt t="117414" x="7518400" y="4714875"/>
          <p14:tracePt t="117429" x="7537450" y="4714875"/>
          <p14:tracePt t="117446" x="7545388" y="4714875"/>
          <p14:tracePt t="117506" x="7527925" y="4714875"/>
          <p14:tracePt t="117516" x="7473950" y="4714875"/>
          <p14:tracePt t="117526" x="7429500" y="4705350"/>
          <p14:tracePt t="117536" x="7402513" y="4697413"/>
          <p14:tracePt t="117548" x="7348538" y="4687888"/>
          <p14:tracePt t="117562" x="7304088" y="4687888"/>
          <p14:tracePt t="117579" x="7232650" y="4679950"/>
          <p14:tracePt t="117649" x="7242175" y="4670425"/>
          <p14:tracePt t="117659" x="7269163" y="4652963"/>
          <p14:tracePt t="117669" x="7304088" y="4633913"/>
          <p14:tracePt t="117680" x="7348538" y="4633913"/>
          <p14:tracePt t="117696" x="7375525" y="4625975"/>
          <p14:tracePt t="117713" x="7446963" y="4608513"/>
          <p14:tracePt t="117730" x="7518400" y="4598988"/>
          <p14:tracePt t="117746" x="7537450" y="4589463"/>
          <p14:tracePt t="117763" x="7545388" y="4589463"/>
          <p14:tracePt t="117796" x="7537450" y="4589463"/>
          <p14:tracePt t="117813" x="7466013" y="4589463"/>
          <p14:tracePt t="117829" x="7394575" y="4589463"/>
          <p14:tracePt t="117846" x="7331075" y="4589463"/>
          <p14:tracePt t="117863" x="7269163" y="4581525"/>
          <p14:tracePt t="117880" x="7242175" y="4581525"/>
          <p14:tracePt t="117896" x="7232650" y="4581525"/>
          <p14:tracePt t="117986" x="7242175" y="4572000"/>
          <p14:tracePt t="117997" x="7251700" y="4572000"/>
          <p14:tracePt t="118006" x="7259638" y="4572000"/>
          <p14:tracePt t="118017" x="7269163" y="4572000"/>
          <p14:tracePt t="118029" x="7286625" y="4572000"/>
          <p14:tracePt t="118047" x="7296150" y="4572000"/>
          <p14:tracePt t="118062" x="7304088" y="4572000"/>
          <p14:tracePt t="118201" x="7296150" y="4572000"/>
          <p14:tracePt t="118221" x="7277100" y="4572000"/>
          <p14:tracePt t="118232" x="7259638" y="4572000"/>
          <p14:tracePt t="118251" x="7251700" y="4572000"/>
          <p14:tracePt t="118343" x="7259638" y="4572000"/>
          <p14:tracePt t="118364" x="7269163" y="4572000"/>
          <p14:tracePt t="118374" x="7277100" y="4572000"/>
          <p14:tracePt t="118384" x="7286625" y="4572000"/>
          <p14:tracePt t="118517" x="7277100" y="4572000"/>
          <p14:tracePt t="118527" x="7269163" y="4581525"/>
          <p14:tracePt t="118537" x="7259638" y="4581525"/>
          <p14:tracePt t="118619" x="7269163" y="4572000"/>
          <p14:tracePt t="118630" x="7296150" y="4545013"/>
          <p14:tracePt t="118640" x="7340600" y="4500563"/>
          <p14:tracePt t="118650" x="7394575" y="4465638"/>
          <p14:tracePt t="118663" x="7419975" y="4456113"/>
          <p14:tracePt t="118680" x="7429500" y="4446588"/>
          <p14:tracePt t="118732" x="7419975" y="4446588"/>
          <p14:tracePt t="118741" x="7412038" y="4446588"/>
          <p14:tracePt t="118752" x="7402513" y="4446588"/>
          <p14:tracePt t="118763" x="7375525" y="4456113"/>
          <p14:tracePt t="118780" x="7348538" y="4473575"/>
          <p14:tracePt t="118796" x="7296150" y="4537075"/>
          <p14:tracePt t="118813" x="7251700" y="4554538"/>
          <p14:tracePt t="118830" x="7242175" y="4554538"/>
          <p14:tracePt t="118865" x="7251700" y="4554538"/>
          <p14:tracePt t="119171" x="7259638" y="4554538"/>
          <p14:tracePt t="119181" x="7269163" y="4554538"/>
          <p14:tracePt t="119191" x="7313613" y="4545013"/>
          <p14:tracePt t="119202" x="7340600" y="4518025"/>
          <p14:tracePt t="119213" x="7385050" y="4483100"/>
          <p14:tracePt t="119230" x="7429500" y="4429125"/>
          <p14:tracePt t="119247" x="7537450" y="4340225"/>
          <p14:tracePt t="119264" x="7599363" y="4295775"/>
          <p14:tracePt t="119280" x="7616825" y="4295775"/>
          <p14:tracePt t="119296" x="7626350" y="4286250"/>
          <p14:tracePt t="119313" x="7634288" y="4286250"/>
          <p14:tracePt t="119406" x="7626350" y="4286250"/>
          <p14:tracePt t="119416" x="7608888" y="4286250"/>
          <p14:tracePt t="119426" x="7581900" y="4295775"/>
          <p14:tracePt t="119436" x="7554913" y="4303713"/>
          <p14:tracePt t="119449" x="7537450" y="4340225"/>
          <p14:tracePt t="119464" x="7510463" y="4357688"/>
          <p14:tracePt t="119480" x="7473950" y="4411663"/>
          <p14:tracePt t="119514" x="7446963" y="4438650"/>
          <p14:tracePt t="119519" x="7419975" y="4456113"/>
          <p14:tracePt t="119569" x="7419975" y="4446588"/>
          <p14:tracePt t="119580" x="7446963" y="4438650"/>
          <p14:tracePt t="119589" x="7483475" y="4384675"/>
          <p14:tracePt t="119600" x="7527925" y="4330700"/>
          <p14:tracePt t="119619" x="7581900" y="4295775"/>
          <p14:tracePt t="119644" x="7634288" y="4268788"/>
          <p14:tracePt t="119657" x="7742238" y="4224338"/>
          <p14:tracePt t="119668" x="7777163" y="4205288"/>
          <p14:tracePt t="119680" x="7804150" y="4187825"/>
          <p14:tracePt t="119783" x="7786688" y="4187825"/>
          <p14:tracePt t="119793" x="7732713" y="4214813"/>
          <p14:tracePt t="119804" x="7661275" y="4259263"/>
          <p14:tracePt t="119815" x="7589838" y="4322763"/>
          <p14:tracePt t="119829" x="7545388" y="4375150"/>
          <p14:tracePt t="119847" x="7412038" y="4500563"/>
          <p14:tracePt t="119864" x="7358063" y="4537075"/>
          <p14:tracePt t="119879" x="7286625" y="4598988"/>
          <p14:tracePt t="119897" x="7251700" y="4625975"/>
          <p14:tracePt t="119913" x="7251700" y="4633913"/>
          <p14:tracePt t="119998" x="7259638" y="4633913"/>
          <p14:tracePt t="120008" x="7277100" y="4616450"/>
          <p14:tracePt t="120018" x="7313613" y="4589463"/>
          <p14:tracePt t="120030" x="7367588" y="4562475"/>
          <p14:tracePt t="120046" x="7412038" y="4537075"/>
          <p14:tracePt t="120063" x="7537450" y="4384675"/>
          <p14:tracePt t="120080" x="7670800" y="4295775"/>
          <p14:tracePt t="120097" x="7705725" y="4259263"/>
          <p14:tracePt t="120114" x="7742238" y="4241800"/>
          <p14:tracePt t="120146" x="7751763" y="4241800"/>
          <p14:tracePt t="120264" x="7742238" y="4241800"/>
          <p14:tracePt t="120273" x="7724775" y="4241800"/>
          <p14:tracePt t="120284" x="7697788" y="4251325"/>
          <p14:tracePt t="120297" x="7670800" y="4276725"/>
          <p14:tracePt t="120315" x="7581900" y="4375150"/>
          <p14:tracePt t="120330" x="7510463" y="4419600"/>
          <p14:tracePt t="120347" x="7375525" y="4491038"/>
          <p14:tracePt t="120365" x="7277100" y="4537075"/>
          <p14:tracePt t="120380" x="7269163" y="4545013"/>
          <p14:tracePt t="120396" x="7259638" y="4545013"/>
          <p14:tracePt t="120491" x="7269163" y="4545013"/>
          <p14:tracePt t="120499" x="7286625" y="4537075"/>
          <p14:tracePt t="120513" x="7323138" y="4527550"/>
          <p14:tracePt t="120530" x="7412038" y="4456113"/>
          <p14:tracePt t="120547" x="7473950" y="4384675"/>
          <p14:tracePt t="120563" x="7616825" y="4251325"/>
          <p14:tracePt t="120580" x="7751763" y="4179888"/>
          <p14:tracePt t="120597" x="7769225" y="4160838"/>
          <p14:tracePt t="120733" x="7751763" y="4160838"/>
          <p14:tracePt t="120743" x="7724775" y="4179888"/>
          <p14:tracePt t="120754" x="7670800" y="4205288"/>
          <p14:tracePt t="120766" x="7616825" y="4241800"/>
          <p14:tracePt t="120780" x="7562850" y="4295775"/>
          <p14:tracePt t="120797" x="7340600" y="4438650"/>
          <p14:tracePt t="120815" x="7259638" y="4491038"/>
          <p14:tracePt t="120830" x="7134225" y="4589463"/>
          <p14:tracePt t="120847" x="7081838" y="4625975"/>
          <p14:tracePt t="120864" x="7081838" y="4633913"/>
          <p14:tracePt t="120927" x="7089775" y="4625975"/>
          <p14:tracePt t="120938" x="7116763" y="4608513"/>
          <p14:tracePt t="120949" x="7153275" y="4581525"/>
          <p14:tracePt t="120964" x="7205663" y="4554538"/>
          <p14:tracePt t="120980" x="7348538" y="4456113"/>
          <p14:tracePt t="120998" x="7537450" y="4286250"/>
          <p14:tracePt t="121014" x="7599363" y="4241800"/>
          <p14:tracePt t="121030" x="7661275" y="4205288"/>
          <p14:tracePt t="121047" x="7670800" y="4205288"/>
          <p14:tracePt t="121091" x="7680325" y="4205288"/>
          <p14:tracePt t="121387" x="7688263" y="4205288"/>
          <p14:tracePt t="121397" x="7697788" y="4205288"/>
          <p14:tracePt t="121427" x="7705725" y="4205288"/>
          <p14:tracePt t="121448" x="7715250" y="4205288"/>
          <p14:tracePt t="121499" x="7724775" y="4205288"/>
          <p14:tracePt t="121877" x="7724775" y="4214813"/>
          <p14:tracePt t="121888" x="7724775" y="4232275"/>
          <p14:tracePt t="121899" x="7724775" y="4286250"/>
          <p14:tracePt t="121914" x="7724775" y="4313238"/>
          <p14:tracePt t="121930" x="7724775" y="4348163"/>
          <p14:tracePt t="121948" x="7724775" y="4357688"/>
          <p14:tracePt t="121981" x="7688263" y="4465638"/>
          <p14:tracePt t="121997" x="7670800" y="4581525"/>
          <p14:tracePt t="122014" x="7653338" y="4848225"/>
          <p14:tracePt t="122031" x="7626350" y="5081588"/>
          <p14:tracePt t="122047" x="7626350" y="5116513"/>
          <p14:tracePt t="122064" x="7634288" y="5160963"/>
          <p14:tracePt t="122081" x="7680325" y="5160963"/>
          <p14:tracePt t="122408" x="7680325" y="5153025"/>
          <p14:tracePt t="122418" x="7680325" y="5126038"/>
          <p14:tracePt t="122428" x="7705725" y="5027613"/>
          <p14:tracePt t="122439" x="7715250" y="4983163"/>
          <p14:tracePt t="122450" x="7769225" y="4759325"/>
          <p14:tracePt t="122464" x="7796213" y="4705350"/>
          <p14:tracePt t="122481" x="7902575" y="4402138"/>
          <p14:tracePt t="122498" x="7920038" y="4295775"/>
          <p14:tracePt t="122514" x="7929563" y="4276725"/>
          <p14:tracePt t="122612" x="7920038" y="4276725"/>
          <p14:tracePt t="122622" x="7912100" y="4276725"/>
          <p14:tracePt t="122663" x="7902575" y="4276725"/>
          <p14:tracePt t="122674" x="7875588" y="4276725"/>
          <p14:tracePt t="122684" x="7840663" y="4268788"/>
          <p14:tracePt t="122697" x="7796213" y="4224338"/>
          <p14:tracePt t="122715" x="7742238" y="4160838"/>
          <p14:tracePt t="122731" x="7724775" y="4143375"/>
          <p14:tracePt t="122961" x="7419975" y="4125913"/>
          <p14:tracePt t="122970" x="7197725" y="4108450"/>
          <p14:tracePt t="122981" x="6831013" y="4089400"/>
          <p14:tracePt t="122997" x="6562725" y="4081463"/>
          <p14:tracePt t="123014" x="6010275" y="4017963"/>
          <p14:tracePt t="123031" x="5795963" y="4017963"/>
          <p14:tracePt t="123048" x="5705475" y="4017963"/>
          <p14:tracePt t="123064" x="5680075" y="4010025"/>
          <p14:tracePt t="123098" x="5697538" y="4010025"/>
          <p14:tracePt t="123115" x="5715000" y="3990975"/>
          <p14:tracePt t="123147" x="5715000" y="3983038"/>
          <p14:tracePt t="123174" x="5724525" y="3983038"/>
          <p14:tracePt t="123194" x="5732463" y="3983038"/>
          <p14:tracePt t="123205" x="5759450" y="3983038"/>
          <p14:tracePt t="123216" x="5795963" y="3973513"/>
          <p14:tracePt t="123230" x="5822950" y="3973513"/>
          <p14:tracePt t="123247" x="5884863" y="3973513"/>
          <p14:tracePt t="123264" x="5902325" y="3973513"/>
          <p14:tracePt t="123368" x="5894388" y="3990975"/>
          <p14:tracePt t="123378" x="5848350" y="4037013"/>
          <p14:tracePt t="123389" x="5803900" y="4071938"/>
          <p14:tracePt t="123400" x="5776913" y="4089400"/>
          <p14:tracePt t="123414" x="5759450" y="4098925"/>
          <p14:tracePt t="123481" x="5768975" y="4098925"/>
          <p14:tracePt t="123491" x="5848350" y="4089400"/>
          <p14:tracePt t="123502" x="5946775" y="4037013"/>
          <p14:tracePt t="123514" x="6027738" y="4027488"/>
          <p14:tracePt t="123531" x="6089650" y="4027488"/>
          <p14:tracePt t="123547" x="6108700" y="4027488"/>
          <p14:tracePt t="123564" x="6134100" y="4027488"/>
          <p14:tracePt t="123746" x="6143625" y="4027488"/>
          <p14:tracePt t="123756" x="6242050" y="4027488"/>
          <p14:tracePt t="123767" x="6384925" y="4027488"/>
          <p14:tracePt t="123781" x="6680200" y="4027488"/>
          <p14:tracePt t="123797" x="7188200" y="4027488"/>
          <p14:tracePt t="123814" x="7402513" y="4027488"/>
          <p14:tracePt t="123831" x="7634288" y="4037013"/>
          <p14:tracePt t="123848" x="7751763" y="4037013"/>
          <p14:tracePt t="123864" x="7759700" y="4044950"/>
          <p14:tracePt t="124011" x="7777163" y="4054475"/>
          <p14:tracePt t="124021" x="7813675" y="4062413"/>
          <p14:tracePt t="124034" x="7885113" y="4071938"/>
          <p14:tracePt t="124048" x="7966075" y="4081463"/>
          <p14:tracePt t="124065" x="8134350" y="4108450"/>
          <p14:tracePt t="124082" x="8161338" y="4108450"/>
          <p14:tracePt t="124098" x="8161338" y="4116388"/>
          <p14:tracePt t="124116" x="8116888" y="4116388"/>
          <p14:tracePt t="124131" x="8018463" y="4125913"/>
          <p14:tracePt t="124148" x="7804150" y="4170363"/>
          <p14:tracePt t="124165" x="7589838" y="4187825"/>
          <p14:tracePt t="124181" x="7527925" y="4197350"/>
          <p14:tracePt t="124198" x="7483475" y="4205288"/>
          <p14:tracePt t="124360" x="7491413" y="4205288"/>
          <p14:tracePt t="124369" x="7527925" y="4205288"/>
          <p14:tracePt t="124381" x="7562850" y="4205288"/>
          <p14:tracePt t="124397" x="7608888" y="4197350"/>
          <p14:tracePt t="124414" x="7688263" y="4187825"/>
          <p14:tracePt t="124431" x="7732713" y="4179888"/>
          <p14:tracePt t="124522" x="7724775" y="4179888"/>
          <p14:tracePt t="124532" x="7697788" y="4187825"/>
          <p14:tracePt t="124542" x="7661275" y="4197350"/>
          <p14:tracePt t="124553" x="7599363" y="4214813"/>
          <p14:tracePt t="124565" x="7518400" y="4241800"/>
          <p14:tracePt t="124581" x="7456488" y="4276725"/>
          <p14:tracePt t="124598" x="7358063" y="4330700"/>
          <p14:tracePt t="124615" x="7358063" y="4348163"/>
          <p14:tracePt t="124675" x="7385050" y="4340225"/>
          <p14:tracePt t="124685" x="7439025" y="4313238"/>
          <p14:tracePt t="124696" x="7473950" y="4303713"/>
          <p14:tracePt t="124706" x="7518400" y="4295775"/>
          <p14:tracePt t="124717" x="7537450" y="4286250"/>
          <p14:tracePt t="124731" x="7554913" y="4276725"/>
          <p14:tracePt t="124748" x="7562850" y="4276725"/>
          <p14:tracePt t="124848" x="7527925" y="4276725"/>
          <p14:tracePt t="124860" x="7510463" y="4286250"/>
          <p14:tracePt t="124890" x="7500938" y="4286250"/>
          <p14:tracePt t="124941" x="7518400" y="4286250"/>
          <p14:tracePt t="124951" x="7589838" y="4259263"/>
          <p14:tracePt t="124961" x="7670800" y="4224338"/>
          <p14:tracePt t="124972" x="7724775" y="4197350"/>
          <p14:tracePt t="124983" x="7769225" y="4170363"/>
          <p14:tracePt t="124998" x="7813675" y="4152900"/>
          <p14:tracePt t="125155" x="7804150" y="4152900"/>
          <p14:tracePt t="125175" x="7786688" y="4152900"/>
          <p14:tracePt t="125186" x="7769225" y="4152900"/>
          <p14:tracePt t="125196" x="7759700" y="4160838"/>
          <p14:tracePt t="125206" x="7751763" y="4160838"/>
          <p14:tracePt t="125308" x="7759700" y="41608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946863" y="5134177"/>
            <a:ext cx="3208583" cy="1084508"/>
            <a:chOff x="2946863" y="5134177"/>
            <a:chExt cx="3208583" cy="1084508"/>
          </a:xfrm>
        </p:grpSpPr>
        <p:sp>
          <p:nvSpPr>
            <p:cNvPr id="107" name="Rectangle 106"/>
            <p:cNvSpPr/>
            <p:nvPr/>
          </p:nvSpPr>
          <p:spPr bwMode="auto">
            <a:xfrm>
              <a:off x="4257826" y="5810389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3387074" y="5810388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5116474" y="5810389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2946863" y="5967134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576884" y="5967134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3851915" y="5967134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1045" name="Straight Arrow Connector 1044"/>
            <p:cNvCxnSpPr/>
            <p:nvPr/>
          </p:nvCxnSpPr>
          <p:spPr bwMode="auto">
            <a:xfrm>
              <a:off x="4599465" y="5134177"/>
              <a:ext cx="0" cy="6836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3984283" y="5451622"/>
              <a:ext cx="587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Gate</a:t>
              </a:r>
            </a:p>
          </p:txBody>
        </p:sp>
      </p:grpSp>
      <p:sp>
        <p:nvSpPr>
          <p:cNvPr id="1041" name="Rectangle 1040"/>
          <p:cNvSpPr/>
          <p:nvPr/>
        </p:nvSpPr>
        <p:spPr bwMode="auto">
          <a:xfrm>
            <a:off x="2903959" y="5810388"/>
            <a:ext cx="3352129" cy="514212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8000">
                <a:schemeClr val="bg1"/>
              </a:gs>
            </a:gsLst>
            <a:lin ang="16200000" scaled="0"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2404" y="2466282"/>
            <a:ext cx="8404471" cy="2965278"/>
            <a:chOff x="522404" y="2466282"/>
            <a:chExt cx="8404471" cy="296527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349434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038471" y="4326970"/>
              <a:ext cx="3208583" cy="69175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208082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6" name="Straight Connector 5"/>
            <p:cNvCxnSpPr>
              <a:stCxn id="14" idx="0"/>
            </p:cNvCxnSpPr>
            <p:nvPr/>
          </p:nvCxnSpPr>
          <p:spPr bwMode="auto">
            <a:xfrm flipH="1" flipV="1">
              <a:off x="1777397" y="3591608"/>
              <a:ext cx="1" cy="32706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" name="Straight Connector 7"/>
            <p:cNvCxnSpPr>
              <a:stCxn id="18" idx="0"/>
            </p:cNvCxnSpPr>
            <p:nvPr/>
          </p:nvCxnSpPr>
          <p:spPr bwMode="auto">
            <a:xfrm flipH="1" flipV="1">
              <a:off x="3506797" y="3628869"/>
              <a:ext cx="1" cy="28980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1433319" y="3275360"/>
              <a:ext cx="77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Source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3472" y="327536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Drain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6256088" y="3930101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5385336" y="3930100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945125" y="4327605"/>
              <a:ext cx="3208583" cy="69175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114736" y="3930101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37" name="Straight Connector 36"/>
            <p:cNvCxnSpPr>
              <a:stCxn id="45" idx="0"/>
            </p:cNvCxnSpPr>
            <p:nvPr/>
          </p:nvCxnSpPr>
          <p:spPr bwMode="auto">
            <a:xfrm flipV="1">
              <a:off x="5684051" y="3628869"/>
              <a:ext cx="1" cy="30123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" name="Straight Connector 6"/>
            <p:cNvCxnSpPr>
              <a:stCxn id="13" idx="0"/>
            </p:cNvCxnSpPr>
            <p:nvPr/>
          </p:nvCxnSpPr>
          <p:spPr bwMode="auto">
            <a:xfrm flipV="1">
              <a:off x="2648148" y="2940419"/>
              <a:ext cx="0" cy="95214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8" name="Straight Connector 37"/>
            <p:cNvCxnSpPr>
              <a:stCxn id="44" idx="0"/>
            </p:cNvCxnSpPr>
            <p:nvPr/>
          </p:nvCxnSpPr>
          <p:spPr bwMode="auto">
            <a:xfrm flipH="1" flipV="1">
              <a:off x="6554802" y="2940419"/>
              <a:ext cx="1" cy="98968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9" name="Straight Connector 38"/>
            <p:cNvCxnSpPr>
              <a:stCxn id="49" idx="0"/>
            </p:cNvCxnSpPr>
            <p:nvPr/>
          </p:nvCxnSpPr>
          <p:spPr bwMode="auto">
            <a:xfrm flipH="1" flipV="1">
              <a:off x="7413451" y="3640295"/>
              <a:ext cx="1" cy="28980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7059718" y="3275360"/>
              <a:ext cx="77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Source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72811" y="327536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Drain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943523" y="4075420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668492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478682" y="3918674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2341553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200201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3515591" y="3628869"/>
              <a:ext cx="216846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30" name="Straight Connector 1029"/>
            <p:cNvCxnSpPr/>
            <p:nvPr/>
          </p:nvCxnSpPr>
          <p:spPr bwMode="auto">
            <a:xfrm flipH="1">
              <a:off x="904240" y="3598418"/>
              <a:ext cx="87315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522404" y="3222153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  <a:latin typeface="+mj-lt"/>
                  <a:cs typeface="Consolas" pitchFamily="49" charset="0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95374" y="3231921"/>
              <a:ext cx="53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+mj-lt"/>
                  <a:cs typeface="Consolas" pitchFamily="49" charset="0"/>
                </a:rPr>
                <a:t>1</a:t>
              </a: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 flipH="1">
              <a:off x="7411545" y="3635565"/>
              <a:ext cx="87315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4" name="Rectangle 73"/>
            <p:cNvSpPr/>
            <p:nvPr/>
          </p:nvSpPr>
          <p:spPr bwMode="auto">
            <a:xfrm>
              <a:off x="1473102" y="4326970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3202502" y="4326970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90850" y="4327605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7120250" y="4327605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945125" y="4086846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7575146" y="4086846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50177" y="4086846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38471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1935642" y="4080500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660611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1032" name="Straight Arrow Connector 1031"/>
            <p:cNvCxnSpPr/>
            <p:nvPr/>
          </p:nvCxnSpPr>
          <p:spPr bwMode="auto">
            <a:xfrm>
              <a:off x="4599820" y="3625996"/>
              <a:ext cx="0" cy="166490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035" name="Straight Connector 1034"/>
            <p:cNvCxnSpPr/>
            <p:nvPr/>
          </p:nvCxnSpPr>
          <p:spPr bwMode="auto">
            <a:xfrm>
              <a:off x="2642762" y="2940419"/>
              <a:ext cx="391340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38" name="Straight Arrow Connector 1037"/>
            <p:cNvCxnSpPr/>
            <p:nvPr/>
          </p:nvCxnSpPr>
          <p:spPr bwMode="auto">
            <a:xfrm flipH="1">
              <a:off x="4589307" y="2543311"/>
              <a:ext cx="356" cy="39710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88" name="TextBox 87"/>
            <p:cNvSpPr txBox="1"/>
            <p:nvPr/>
          </p:nvSpPr>
          <p:spPr>
            <a:xfrm>
              <a:off x="6043302" y="3275360"/>
              <a:ext cx="587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Gate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634687" y="3275360"/>
              <a:ext cx="587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Gate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60655" y="5093006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Output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6396169" y="4623996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62660" y="4266858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n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625487" y="4283621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475028" y="461861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p</a:t>
              </a:r>
              <a:endParaRPr lang="en-US" sz="2000" dirty="0" smtClean="0">
                <a:latin typeface="+mj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31205" y="4290422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p</a:t>
              </a:r>
              <a:endParaRPr lang="en-US" sz="2000" dirty="0" smtClean="0">
                <a:latin typeface="+mj-l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259483" y="4275325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p</a:t>
              </a:r>
              <a:endParaRPr lang="en-US" sz="2000" dirty="0" smtClean="0"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797630" y="2466282"/>
              <a:ext cx="6896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Input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24" y="-32510"/>
            <a:ext cx="8229600" cy="889000"/>
          </a:xfrm>
        </p:spPr>
        <p:txBody>
          <a:bodyPr/>
          <a:lstStyle/>
          <a:p>
            <a:r>
              <a:rPr lang="en-US" dirty="0" smtClean="0"/>
              <a:t>Refresher: Power </a:t>
            </a:r>
            <a:r>
              <a:rPr lang="en-US" dirty="0"/>
              <a:t>C</a:t>
            </a:r>
            <a:r>
              <a:rPr lang="en-US" dirty="0" smtClean="0"/>
              <a:t>onsumption in CMOS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 bwMode="auto">
          <a:xfrm>
            <a:off x="2068702" y="4326970"/>
            <a:ext cx="1131971" cy="78661"/>
          </a:xfrm>
          <a:prstGeom prst="rect">
            <a:avLst/>
          </a:prstGeom>
          <a:pattFill prst="wdUpDiag">
            <a:fgClr>
              <a:schemeClr val="bg1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625226" y="2399498"/>
            <a:ext cx="531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j-lt"/>
                <a:cs typeface="Consolas" pitchFamily="49" charset="0"/>
              </a:rPr>
              <a:t>1</a:t>
            </a:r>
          </a:p>
        </p:txBody>
      </p:sp>
      <p:sp>
        <p:nvSpPr>
          <p:cNvPr id="101" name="Oval 100"/>
          <p:cNvSpPr/>
          <p:nvPr/>
        </p:nvSpPr>
        <p:spPr bwMode="auto">
          <a:xfrm>
            <a:off x="4506967" y="2588424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4516595" y="25943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886071" y="351540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sp>
        <p:nvSpPr>
          <p:cNvPr id="127" name="Oval 126"/>
          <p:cNvSpPr/>
          <p:nvPr/>
        </p:nvSpPr>
        <p:spPr bwMode="auto">
          <a:xfrm>
            <a:off x="894532" y="3523869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81763" y="288586"/>
            <a:ext cx="2371823" cy="2295324"/>
            <a:chOff x="7059717" y="-578060"/>
            <a:chExt cx="2877650" cy="2784836"/>
          </a:xfrm>
        </p:grpSpPr>
        <p:grpSp>
          <p:nvGrpSpPr>
            <p:cNvPr id="69" name="Group 68"/>
            <p:cNvGrpSpPr/>
            <p:nvPr/>
          </p:nvGrpSpPr>
          <p:grpSpPr>
            <a:xfrm>
              <a:off x="8111259" y="978028"/>
              <a:ext cx="734965" cy="1228748"/>
              <a:chOff x="7185543" y="4644563"/>
              <a:chExt cx="734965" cy="1228748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185543" y="4644563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8" name="Straight Connector 97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79" name="Group 78"/>
              <p:cNvGrpSpPr/>
              <p:nvPr/>
            </p:nvGrpSpPr>
            <p:grpSpPr>
              <a:xfrm>
                <a:off x="7695718" y="5766631"/>
                <a:ext cx="224790" cy="106680"/>
                <a:chOff x="3539490" y="4938999"/>
                <a:chExt cx="224790" cy="106680"/>
              </a:xfrm>
            </p:grpSpPr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3539490" y="4938999"/>
                  <a:ext cx="224790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3583152" y="4992339"/>
                  <a:ext cx="137467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3" name="Straight Connector 82"/>
                <p:cNvCxnSpPr/>
                <p:nvPr/>
              </p:nvCxnSpPr>
              <p:spPr bwMode="auto">
                <a:xfrm>
                  <a:off x="3630055" y="5045679"/>
                  <a:ext cx="43661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0" name="TextBox 79"/>
              <p:cNvSpPr txBox="1"/>
              <p:nvPr/>
            </p:nvSpPr>
            <p:spPr>
              <a:xfrm>
                <a:off x="7431598" y="5446065"/>
                <a:ext cx="350466" cy="41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1"/>
                    </a:solidFill>
                    <a:latin typeface="+mj-lt"/>
                    <a:cs typeface="Consolas" pitchFamily="49" charset="0"/>
                  </a:rPr>
                  <a:t>0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09560" y="-578060"/>
              <a:ext cx="926567" cy="1530681"/>
              <a:chOff x="7183844" y="2428075"/>
              <a:chExt cx="926567" cy="1530681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7183844" y="2829205"/>
                <a:ext cx="620358" cy="1129551"/>
                <a:chOff x="1094687" y="4539259"/>
                <a:chExt cx="620358" cy="1129551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12" name="Straight Connector 111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3" name="Straight Connector 112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7" name="Straight Connector 116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8" name="Straight Connector 117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9" name="Straight Connector 118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20" name="Straight Connector 119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21" name="Straight Connector 120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7561569" y="2428075"/>
                <a:ext cx="548842" cy="410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+mj-lt"/>
                  </a:rPr>
                  <a:t>V</a:t>
                </a:r>
                <a:r>
                  <a:rPr lang="en-US" sz="1400" dirty="0" err="1" smtClean="0">
                    <a:latin typeface="+mj-lt"/>
                  </a:rPr>
                  <a:t>cc</a:t>
                </a:r>
                <a:endParaRPr lang="en-US" sz="1400" dirty="0" smtClean="0">
                  <a:latin typeface="+mj-lt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470190" y="2739532"/>
                <a:ext cx="350466" cy="410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+mj-lt"/>
                    <a:cs typeface="Consolas" pitchFamily="49" charset="0"/>
                  </a:rPr>
                  <a:t>1</a:t>
                </a:r>
                <a:endParaRPr lang="en-US" sz="1600" dirty="0" smtClean="0">
                  <a:solidFill>
                    <a:srgbClr val="FF0000"/>
                  </a:solidFill>
                  <a:latin typeface="+mj-lt"/>
                  <a:cs typeface="Consolas" pitchFamily="49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7059717" y="387849"/>
              <a:ext cx="1062036" cy="1154955"/>
              <a:chOff x="5330548" y="3393979"/>
              <a:chExt cx="1865487" cy="1144798"/>
            </a:xfrm>
          </p:grpSpPr>
          <p:cxnSp>
            <p:nvCxnSpPr>
              <p:cNvPr id="123" name="Straight Connector 122"/>
              <p:cNvCxnSpPr/>
              <p:nvPr/>
            </p:nvCxnSpPr>
            <p:spPr bwMode="auto">
              <a:xfrm flipH="1">
                <a:off x="6790944" y="4538777"/>
                <a:ext cx="40509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 flipH="1">
                <a:off x="6790944" y="3393979"/>
                <a:ext cx="40509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6790944" y="3393984"/>
                <a:ext cx="0" cy="1144793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8" name="Straight Arrow Connector 127"/>
              <p:cNvCxnSpPr/>
              <p:nvPr/>
            </p:nvCxnSpPr>
            <p:spPr bwMode="auto">
              <a:xfrm>
                <a:off x="5948544" y="3966380"/>
                <a:ext cx="842399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29" name="TextBox 128"/>
              <p:cNvSpPr txBox="1"/>
              <p:nvPr/>
            </p:nvSpPr>
            <p:spPr>
              <a:xfrm>
                <a:off x="5330548" y="3566668"/>
                <a:ext cx="1336417" cy="40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Input</a:t>
                </a:r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8721099" y="562071"/>
              <a:ext cx="1216268" cy="410755"/>
              <a:chOff x="7795382" y="3883166"/>
              <a:chExt cx="1646976" cy="410755"/>
            </a:xfrm>
          </p:grpSpPr>
          <p:cxnSp>
            <p:nvCxnSpPr>
              <p:cNvPr id="131" name="Straight Arrow Connector 130"/>
              <p:cNvCxnSpPr/>
              <p:nvPr/>
            </p:nvCxnSpPr>
            <p:spPr bwMode="auto">
              <a:xfrm>
                <a:off x="7795382" y="4290461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32" name="TextBox 131"/>
              <p:cNvSpPr txBox="1"/>
              <p:nvPr/>
            </p:nvSpPr>
            <p:spPr>
              <a:xfrm>
                <a:off x="8159273" y="3883166"/>
                <a:ext cx="1283085" cy="41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Output</a:t>
                </a:r>
              </a:p>
            </p:txBody>
          </p:sp>
        </p:grpSp>
      </p:grpSp>
      <p:sp>
        <p:nvSpPr>
          <p:cNvPr id="140" name="Content Placeholder 2"/>
          <p:cNvSpPr>
            <a:spLocks noGrp="1"/>
          </p:cNvSpPr>
          <p:nvPr>
            <p:ph idx="1"/>
          </p:nvPr>
        </p:nvSpPr>
        <p:spPr>
          <a:xfrm>
            <a:off x="398738" y="800005"/>
            <a:ext cx="6100556" cy="1175321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200" dirty="0" smtClean="0"/>
              <a:t>No current in static state, i.e. there is no power consumption</a:t>
            </a:r>
          </a:p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200" dirty="0" smtClean="0"/>
              <a:t>Current exists only at switch from one state to another to recharge the capacities</a:t>
            </a:r>
          </a:p>
        </p:txBody>
      </p:sp>
      <p:sp>
        <p:nvSpPr>
          <p:cNvPr id="141" name="Line Callout 2 (No Border) 140"/>
          <p:cNvSpPr/>
          <p:nvPr/>
        </p:nvSpPr>
        <p:spPr>
          <a:xfrm>
            <a:off x="12829" y="5223153"/>
            <a:ext cx="2940457" cy="412959"/>
          </a:xfrm>
          <a:prstGeom prst="callout2">
            <a:avLst>
              <a:gd name="adj1" fmla="val 45410"/>
              <a:gd name="adj2" fmla="val 103458"/>
              <a:gd name="adj3" fmla="val 52011"/>
              <a:gd name="adj4" fmla="val 116402"/>
              <a:gd name="adj5" fmla="val 63368"/>
              <a:gd name="adj6" fmla="val 134951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 smtClean="0">
                <a:solidFill>
                  <a:schemeClr val="tx1"/>
                </a:solidFill>
                <a:latin typeface="+mj-lt"/>
              </a:rPr>
              <a:t>No connection between the power supply and the ground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5343094"/>
      </p:ext>
    </p:extLst>
  </p:cSld>
  <p:clrMapOvr>
    <a:masterClrMapping/>
  </p:clrMapOvr>
  <p:transition advTm="5874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7 L 0.00156 0.0426 L 0.21458 0.0426 L 0.21545 0.18079 L 0.21545 0.19329 " pathEditMode="relative" rAng="0" ptsTypes="AAAAA">
                                      <p:cBhvr>
                                        <p:cTn id="49" dur="28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963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7 L -0.00243 0.04259 L -0.21163 0.04259 L -0.21233 0.18079 L -0.21233 0.19329 " pathEditMode="relative" rAng="0" ptsTypes="AAAAA">
                                      <p:cBhvr>
                                        <p:cTn id="51" dur="28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8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00"/>
                            </p:stCondLst>
                            <p:childTnLst>
                              <p:par>
                                <p:cTn id="57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778E-6 0 L 0.08801 0 L 0.08888 0.11227 L 0.27499 0.11227 L 0.27777 0.0037 L 0.39548 0.0037 L 0.39635 0.32222 L 0.3769 0.33819 " pathEditMode="relative" ptsTypes="AAAAAAAA">
                                      <p:cBhvr>
                                        <p:cTn id="67" dur="3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click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3.61111E-6 1.11111E-6 L 0.08802 1.11111E-6 L 0.08889 0.11227 L 0.275 0.11227 L 0.27777 0.0037 L 0.39548 0.0037 L 0.39635 0.32222 L 0.4125 0.33194 " pathEditMode="relative" rAng="0" ptsTypes="AAAAAAAA">
                                      <p:cBhvr>
                                        <p:cTn id="74" dur="3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6" grpId="0" animBg="1"/>
      <p:bldP spid="76" grpId="1" animBg="1"/>
      <p:bldP spid="92" grpId="0"/>
      <p:bldP spid="101" grpId="0" animBg="1"/>
      <p:bldP spid="101" grpId="1" animBg="1"/>
      <p:bldP spid="102" grpId="0" animBg="1"/>
      <p:bldP spid="102" grpId="1" animBg="1"/>
      <p:bldP spid="106" grpId="0" animBg="1"/>
      <p:bldP spid="106" grpId="1" animBg="1"/>
      <p:bldP spid="127" grpId="0" animBg="1"/>
      <p:bldP spid="127" grpId="1" animBg="1"/>
      <p:bldP spid="141" grpId="0" animBg="1"/>
    </p:bldLst>
  </p:timing>
  <p:extLst mod="1">
    <p:ext uri="{3A86A75C-4F4B-4683-9AE1-C65F6400EC91}">
      <p14:laserTraceLst xmlns:p14="http://schemas.microsoft.com/office/powerpoint/2010/main">
        <p14:tracePtLst>
          <p14:tracePt t="8638" x="5902325" y="3303588"/>
          <p14:tracePt t="8655" x="4652963" y="2500313"/>
          <p14:tracePt t="8672" x="3473450" y="1911350"/>
          <p14:tracePt t="8688" x="3027363" y="1527175"/>
          <p14:tracePt t="8705" x="2465388" y="1143000"/>
          <p14:tracePt t="8722" x="2205038" y="919163"/>
          <p14:tracePt t="8734" x="2152650" y="893763"/>
          <p14:tracePt t="8957" x="2071688" y="839788"/>
          <p14:tracePt t="8968" x="1965325" y="731838"/>
          <p14:tracePt t="8978" x="1768475" y="446088"/>
          <p14:tracePt t="13197" x="3276600" y="6446838"/>
          <p14:tracePt t="13206" x="3517900" y="6269038"/>
          <p14:tracePt t="13218" x="3884613" y="5991225"/>
          <p14:tracePt t="13236" x="4687888" y="5054600"/>
          <p14:tracePt t="13251" x="5027613" y="4679950"/>
          <p14:tracePt t="13268" x="5688013" y="3911600"/>
          <p14:tracePt t="13287" x="6054725" y="3536950"/>
          <p14:tracePt t="18608" x="5054600" y="3517900"/>
          <p14:tracePt t="18620" x="4813300" y="3446463"/>
          <p14:tracePt t="18638" x="4394200" y="3259138"/>
          <p14:tracePt t="18653" x="4303713" y="3179763"/>
          <p14:tracePt t="18669" x="4179888" y="2928938"/>
          <p14:tracePt t="18686" x="4160838" y="2633663"/>
          <p14:tracePt t="18703" x="4152900" y="2482850"/>
          <p14:tracePt t="18720" x="4224338" y="2411413"/>
          <p14:tracePt t="18955" x="4268788" y="2428875"/>
          <p14:tracePt t="18965" x="4340225" y="2482850"/>
          <p14:tracePt t="18975" x="4446588" y="2589213"/>
          <p14:tracePt t="18986" x="4608513" y="2660650"/>
          <p14:tracePt t="19004" x="4724400" y="2724150"/>
          <p14:tracePt t="19020" x="4867275" y="2822575"/>
          <p14:tracePt t="19036" x="4973638" y="2990850"/>
          <p14:tracePt t="20076" x="4759325" y="2990850"/>
          <p14:tracePt t="20094" x="4652963" y="2938463"/>
          <p14:tracePt t="20108" x="4598988" y="2867025"/>
          <p14:tracePt t="20125" x="4598988" y="2857500"/>
          <p14:tracePt t="20142" x="4598988" y="2847975"/>
          <p14:tracePt t="21061" x="4598988" y="2813050"/>
          <p14:tracePt t="21094" x="4572000" y="2705100"/>
          <p14:tracePt t="21109" x="4340225" y="2517775"/>
          <p14:tracePt t="21125" x="4232275" y="2473325"/>
          <p14:tracePt t="21141" x="4062413" y="2446338"/>
          <p14:tracePt t="21158" x="3946525" y="2446338"/>
          <p14:tracePt t="21175" x="3714750" y="2509838"/>
          <p14:tracePt t="21193" x="3527425" y="2616200"/>
          <p14:tracePt t="21211" x="3330575" y="2768600"/>
          <p14:tracePt t="21228" x="3276600" y="2803525"/>
          <p14:tracePt t="21243" x="3259138" y="2813050"/>
          <p14:tracePt t="21277" x="3367088" y="2795588"/>
          <p14:tracePt t="21511" x="3098800" y="2928938"/>
          <p14:tracePt t="21527" x="2544763" y="3276600"/>
          <p14:tracePt t="21543" x="2419350" y="3340100"/>
          <p14:tracePt t="21560" x="2232025" y="3384550"/>
          <p14:tracePt t="21575" x="2197100" y="3394075"/>
          <p14:tracePt t="21594" x="2187575" y="3402013"/>
          <p14:tracePt t="21660" x="2205038" y="3402013"/>
          <p14:tracePt t="21676" x="2214563" y="3402013"/>
          <p14:tracePt t="21694" x="2295525" y="3384550"/>
          <p14:tracePt t="21709" x="2312988" y="3375025"/>
          <p14:tracePt t="21728" x="2366963" y="3375025"/>
          <p14:tracePt t="21742" x="2446338" y="3367088"/>
          <p14:tracePt t="21758" x="2490788" y="3367088"/>
          <p14:tracePt t="21775" x="2670175" y="3340100"/>
          <p14:tracePt t="21792" x="2759075" y="3330575"/>
          <p14:tracePt t="21810" x="2982913" y="3295650"/>
          <p14:tracePt t="21825" x="3116263" y="3286125"/>
          <p14:tracePt t="21843" x="3143250" y="3286125"/>
          <p14:tracePt t="21893" x="3125788" y="3303588"/>
          <p14:tracePt t="21912" x="2973388" y="3394075"/>
          <p14:tracePt t="22176" x="2847975" y="3446463"/>
          <p14:tracePt t="22193" x="2500313" y="3687763"/>
          <p14:tracePt t="22211" x="2071688" y="3983038"/>
          <p14:tracePt t="22228" x="1911350" y="4054475"/>
          <p14:tracePt t="22243" x="1803400" y="4133850"/>
          <p14:tracePt t="22259" x="1795463" y="4133850"/>
          <p14:tracePt t="22276" x="1795463" y="4152900"/>
          <p14:tracePt t="22510" x="2027238" y="4116388"/>
          <p14:tracePt t="22525" x="2259013" y="4071938"/>
          <p14:tracePt t="22543" x="2581275" y="3990975"/>
          <p14:tracePt t="22559" x="2714625" y="3929063"/>
          <p14:tracePt t="22575" x="2732088" y="3919538"/>
          <p14:tracePt t="22592" x="2652713" y="3848100"/>
          <p14:tracePt t="22609" x="2330450" y="3625850"/>
          <p14:tracePt t="22626" x="2071688" y="3500438"/>
          <p14:tracePt t="22642" x="1643063" y="3394075"/>
          <p14:tracePt t="22660" x="1411288" y="3367088"/>
          <p14:tracePt t="22676" x="1196975" y="3357563"/>
          <p14:tracePt t="22692" x="1098550" y="3340100"/>
          <p14:tracePt t="22709" x="1089025" y="3340100"/>
          <p14:tracePt t="22743" x="1108075" y="3340100"/>
          <p14:tracePt t="22926" x="1500188" y="3303588"/>
          <p14:tracePt t="22943" x="1768475" y="3286125"/>
          <p14:tracePt t="22960" x="2251075" y="3251200"/>
          <p14:tracePt t="22976" x="2446338" y="3232150"/>
          <p14:tracePt t="22993" x="2714625" y="3214688"/>
          <p14:tracePt t="23010" x="2840038" y="3214688"/>
          <p14:tracePt t="23027" x="2928938" y="3214688"/>
          <p14:tracePt t="23043" x="3071813" y="3224213"/>
          <p14:tracePt t="23360" x="3054350" y="3232150"/>
          <p14:tracePt t="23376" x="2938463" y="3232150"/>
          <p14:tracePt t="23393" x="2830513" y="3224213"/>
          <p14:tracePt t="23396" x="2724150" y="3205163"/>
          <p14:tracePt t="23410" x="2633663" y="3179763"/>
          <p14:tracePt t="23427" x="2517775" y="3133725"/>
          <p14:tracePt t="23444" x="2500313" y="3116263"/>
          <p14:tracePt t="23510" x="2660650" y="2965450"/>
          <p14:tracePt t="23526" x="2867025" y="2884488"/>
          <p14:tracePt t="23544" x="3152775" y="2786063"/>
          <p14:tracePt t="23559" x="3268663" y="2759075"/>
          <p14:tracePt t="23627" x="3214688" y="2830513"/>
          <p14:tracePt t="23643" x="3081338" y="3143250"/>
          <p14:tracePt t="23659" x="3027363" y="3224213"/>
          <p14:tracePt t="23677" x="2928938" y="3446463"/>
          <p14:tracePt t="23693" x="2884488" y="3697288"/>
          <p14:tracePt t="23711" x="2874963" y="3759200"/>
          <p14:tracePt t="23727" x="2874963" y="3938588"/>
          <p14:tracePt t="23743" x="2928938" y="4179888"/>
          <p14:tracePt t="23760" x="2955925" y="4241800"/>
          <p14:tracePt t="23776" x="2982913" y="4295775"/>
          <p14:tracePt t="24010" x="3027363" y="4295775"/>
          <p14:tracePt t="24026" x="3098800" y="4295775"/>
          <p14:tracePt t="24045" x="3286125" y="4295775"/>
          <p14:tracePt t="24063" x="3429000" y="4295775"/>
          <p14:tracePt t="24093" x="3919538" y="4367213"/>
          <p14:tracePt t="24292" x="3625850" y="4357688"/>
          <p14:tracePt t="24310" x="2847975" y="4089400"/>
          <p14:tracePt t="24326" x="2133600" y="3679825"/>
          <p14:tracePt t="24343" x="1884363" y="3589338"/>
          <p14:tracePt t="24359" x="1625600" y="3544888"/>
          <p14:tracePt t="24376" x="1527175" y="3536950"/>
          <p14:tracePt t="24392" x="1473200" y="3554413"/>
          <p14:tracePt t="24601" x="1473200" y="3562350"/>
          <p14:tracePt t="24612" x="1473200" y="3589338"/>
          <p14:tracePt t="24623" x="1473200" y="3625850"/>
          <p14:tracePt t="24638" x="1473200" y="3714750"/>
          <p14:tracePt t="24655" x="1482725" y="3911600"/>
          <p14:tracePt t="24671" x="1482725" y="3938588"/>
          <p14:tracePt t="24688" x="1482725" y="3983038"/>
          <p14:tracePt t="24704" x="1473200" y="3990975"/>
          <p14:tracePt t="24722" x="1428750" y="4027488"/>
          <p14:tracePt t="24737" x="1312863" y="4089400"/>
          <p14:tracePt t="24867" x="1322388" y="4071938"/>
          <p14:tracePt t="24878" x="1347788" y="4044950"/>
          <p14:tracePt t="24889" x="1384300" y="4010025"/>
          <p14:tracePt t="24905" x="1393825" y="4000500"/>
          <p14:tracePt t="24921" x="1438275" y="3973513"/>
          <p14:tracePt t="24938" x="1536700" y="3929063"/>
          <p14:tracePt t="24955" x="1589088" y="3902075"/>
          <p14:tracePt t="24971" x="1724025" y="3776663"/>
          <p14:tracePt t="24988" x="1785938" y="3697288"/>
          <p14:tracePt t="25005" x="1893888" y="3598863"/>
          <p14:tracePt t="25021" x="1901825" y="3589338"/>
          <p14:tracePt t="25041" x="1884363" y="3589338"/>
          <p14:tracePt t="25055" x="1847850" y="3589338"/>
          <p14:tracePt t="25073" x="1724025" y="3571875"/>
          <p14:tracePt t="25088" x="1643063" y="3562350"/>
          <p14:tracePt t="25105" x="1446213" y="3581400"/>
          <p14:tracePt t="25123" x="1357313" y="3616325"/>
          <p14:tracePt t="25138" x="1339850" y="3616325"/>
          <p14:tracePt t="25155" x="1330325" y="3625850"/>
          <p14:tracePt t="25193" x="1339850" y="3608388"/>
          <p14:tracePt t="25206" x="1393825" y="3608388"/>
          <p14:tracePt t="25221" x="1509713" y="3598863"/>
          <p14:tracePt t="25238" x="1857375" y="3616325"/>
          <p14:tracePt t="25256" x="2330450" y="3643313"/>
          <p14:tracePt t="25271" x="2482850" y="3643313"/>
          <p14:tracePt t="25288" x="2633663" y="3643313"/>
          <p14:tracePt t="25327" x="2625725" y="3643313"/>
          <p14:tracePt t="25338" x="2616200" y="3670300"/>
          <p14:tracePt t="25355" x="2608263" y="3679825"/>
          <p14:tracePt t="25371" x="2608263" y="3687763"/>
          <p14:tracePt t="25388" x="2589213" y="3714750"/>
          <p14:tracePt t="25405" x="2589213" y="3724275"/>
          <p14:tracePt t="25408" x="2571750" y="3741738"/>
          <p14:tracePt t="25421" x="2562225" y="3759200"/>
          <p14:tracePt t="25439" x="2544763" y="3803650"/>
          <p14:tracePt t="25456" x="2527300" y="3830638"/>
          <p14:tracePt t="25471" x="2527300" y="3840163"/>
          <p14:tracePt t="25490" x="2527300" y="3857625"/>
          <p14:tracePt t="25505" x="2536825" y="3884613"/>
          <p14:tracePt t="25522" x="2589213" y="3911600"/>
          <p14:tracePt t="25716" x="2705100" y="3965575"/>
          <p14:tracePt t="25725" x="2724150" y="3973513"/>
          <p14:tracePt t="25765" x="2714625" y="3973513"/>
          <p14:tracePt t="25776" x="2633663" y="3973513"/>
          <p14:tracePt t="25788" x="2527300" y="3956050"/>
          <p14:tracePt t="25805" x="2428875" y="3919538"/>
          <p14:tracePt t="25821" x="2322513" y="3857625"/>
          <p14:tracePt t="25838" x="2303463" y="3840163"/>
          <p14:tracePt t="25878" x="2312988" y="3830638"/>
          <p14:tracePt t="25889" x="2322513" y="3822700"/>
          <p14:tracePt t="25899" x="2384425" y="3768725"/>
          <p14:tracePt t="25910" x="2562225" y="3687763"/>
          <p14:tracePt t="25921" x="2874963" y="3608388"/>
          <p14:tracePt t="25939" x="3384550" y="3446463"/>
          <p14:tracePt t="25955" x="3660775" y="3419475"/>
          <p14:tracePt t="25971" x="3884613" y="3340100"/>
          <p14:tracePt t="25988" x="3929063" y="3330575"/>
          <p14:tracePt t="26005" x="3946525" y="3330575"/>
          <p14:tracePt t="26072" x="3929063" y="3330575"/>
          <p14:tracePt t="26082" x="3911600" y="3330575"/>
          <p14:tracePt t="26093" x="3902075" y="3330575"/>
          <p14:tracePt t="26105" x="3875088" y="3330575"/>
          <p14:tracePt t="26123" x="3741738" y="3286125"/>
          <p14:tracePt t="26138" x="3633788" y="3268663"/>
          <p14:tracePt t="26155" x="3411538" y="3224213"/>
          <p14:tracePt t="26171" x="3259138" y="3214688"/>
          <p14:tracePt t="26188" x="3036888" y="3214688"/>
          <p14:tracePt t="26205" x="2973388" y="3214688"/>
          <p14:tracePt t="26221" x="2911475" y="3224213"/>
          <p14:tracePt t="26238" x="2911475" y="3232150"/>
          <p14:tracePt t="26266" x="2919413" y="3232150"/>
          <p14:tracePt t="26276" x="2928938" y="3241675"/>
          <p14:tracePt t="26288" x="2928938" y="3286125"/>
          <p14:tracePt t="26306" x="2928938" y="3465513"/>
          <p14:tracePt t="26321" x="2928938" y="3500438"/>
          <p14:tracePt t="26338" x="2928938" y="3581400"/>
          <p14:tracePt t="26355" x="2928938" y="3608388"/>
          <p14:tracePt t="26371" x="2919413" y="3625850"/>
          <p14:tracePt t="26419" x="2965450" y="3625850"/>
          <p14:tracePt t="26655" x="2554288" y="3660775"/>
          <p14:tracePt t="26665" x="2259013" y="3660775"/>
          <p14:tracePt t="26675" x="1990725" y="3660775"/>
          <p14:tracePt t="26688" x="1776413" y="3660775"/>
          <p14:tracePt t="26706" x="1357313" y="3660775"/>
          <p14:tracePt t="26722" x="1250950" y="3660775"/>
          <p14:tracePt t="26738" x="1116013" y="3660775"/>
          <p14:tracePt t="26756" x="1108075" y="3679825"/>
          <p14:tracePt t="27011" x="1062038" y="3679825"/>
          <p14:tracePt t="27022" x="1027113" y="3679825"/>
          <p14:tracePt t="27032" x="982663" y="3670300"/>
          <p14:tracePt t="27042" x="928688" y="3670300"/>
          <p14:tracePt t="27055" x="874713" y="3660775"/>
          <p14:tracePt t="27072" x="830263" y="3660775"/>
          <p14:tracePt t="27088" x="803275" y="3652838"/>
          <p14:tracePt t="27105" x="803275" y="3643313"/>
          <p14:tracePt t="27144" x="822325" y="3643313"/>
          <p14:tracePt t="27155" x="830263" y="3643313"/>
          <p14:tracePt t="27165" x="847725" y="3633788"/>
          <p14:tracePt t="27175" x="901700" y="3625850"/>
          <p14:tracePt t="27188" x="965200" y="3616325"/>
          <p14:tracePt t="27207" x="1160463" y="3598863"/>
          <p14:tracePt t="27222" x="1330325" y="3554413"/>
          <p14:tracePt t="27238" x="1643063" y="3527425"/>
          <p14:tracePt t="27257" x="1812925" y="3509963"/>
          <p14:tracePt t="27318" x="1803400" y="3536950"/>
          <p14:tracePt t="27328" x="1795463" y="3536950"/>
          <p14:tracePt t="27339" x="1795463" y="3544888"/>
          <p14:tracePt t="27355" x="1785938" y="3581400"/>
          <p14:tracePt t="27372" x="1758950" y="3643313"/>
          <p14:tracePt t="27390" x="1741488" y="3679825"/>
          <p14:tracePt t="27405" x="1724025" y="3697288"/>
          <p14:tracePt t="27422" x="1714500" y="3732213"/>
          <p14:tracePt t="27439" x="1704975" y="3759200"/>
          <p14:tracePt t="27456" x="1697038" y="3813175"/>
          <p14:tracePt t="27472" x="1697038" y="3919538"/>
          <p14:tracePt t="27488" x="1697038" y="3956050"/>
          <p14:tracePt t="27505" x="1697038" y="4010025"/>
          <p14:tracePt t="27522" x="1687513" y="4054475"/>
          <p14:tracePt t="27539" x="1687513" y="4081463"/>
          <p14:tracePt t="27555" x="1670050" y="4179888"/>
          <p14:tracePt t="27573" x="1660525" y="4330700"/>
          <p14:tracePt t="27588" x="1660525" y="4402138"/>
          <p14:tracePt t="27605" x="1679575" y="4572000"/>
          <p14:tracePt t="27622" x="1714500" y="4625975"/>
          <p14:tracePt t="27639" x="1812925" y="4687888"/>
          <p14:tracePt t="27869" x="1839913" y="4697413"/>
          <p14:tracePt t="27879" x="1901825" y="4697413"/>
          <p14:tracePt t="27891" x="1982788" y="4705350"/>
          <p14:tracePt t="27905" x="2081213" y="4714875"/>
          <p14:tracePt t="27922" x="2339975" y="4714875"/>
          <p14:tracePt t="27938" x="2465388" y="4724400"/>
          <p14:tracePt t="27955" x="2643188" y="4732338"/>
          <p14:tracePt t="27972" x="2768600" y="4732338"/>
          <p14:tracePt t="27989" x="2822575" y="4732338"/>
          <p14:tracePt t="28006" x="2894013" y="4732338"/>
          <p14:tracePt t="28022" x="2973388" y="4732338"/>
          <p14:tracePt t="28039" x="3009900" y="4724400"/>
          <p14:tracePt t="28056" x="3108325" y="4705350"/>
          <p14:tracePt t="28073" x="3179763" y="4687888"/>
          <p14:tracePt t="28089" x="3303588" y="4660900"/>
          <p14:tracePt t="28105" x="3411538" y="4643438"/>
          <p14:tracePt t="28122" x="3465513" y="4643438"/>
          <p14:tracePt t="28139" x="3500438" y="4633913"/>
          <p14:tracePt t="28156" x="3589338" y="4581525"/>
          <p14:tracePt t="28431" x="3589338" y="4554538"/>
          <p14:tracePt t="28442" x="3589338" y="4537075"/>
          <p14:tracePt t="28456" x="3589338" y="4483100"/>
          <p14:tracePt t="28472" x="3589338" y="4295775"/>
          <p14:tracePt t="28489" x="3589338" y="4268788"/>
          <p14:tracePt t="28506" x="3589338" y="4205288"/>
          <p14:tracePt t="28523" x="3598863" y="4170363"/>
          <p14:tracePt t="28539" x="3608388" y="4160838"/>
          <p14:tracePt t="28573" x="3608388" y="4152900"/>
          <p14:tracePt t="28589" x="3608388" y="4116388"/>
          <p14:tracePt t="28606" x="3608388" y="4108450"/>
          <p14:tracePt t="28622" x="3608388" y="4098925"/>
          <p14:tracePt t="28639" x="3598863" y="4089400"/>
          <p14:tracePt t="28657" x="3598863" y="4081463"/>
          <p14:tracePt t="28672" x="3598863" y="4054475"/>
          <p14:tracePt t="28689" x="3616325" y="4044950"/>
          <p14:tracePt t="28707" x="3625850" y="4037013"/>
          <p14:tracePt t="28727" x="3633788" y="4037013"/>
          <p14:tracePt t="28747" x="3643313" y="4017963"/>
          <p14:tracePt t="28758" x="3660775" y="3990975"/>
          <p14:tracePt t="28772" x="3687763" y="3956050"/>
          <p14:tracePt t="28789" x="3732213" y="3911600"/>
          <p14:tracePt t="28806" x="3776663" y="3894138"/>
          <p14:tracePt t="28822" x="3902075" y="3848100"/>
          <p14:tracePt t="28840" x="4187825" y="3840163"/>
          <p14:tracePt t="28856" x="4367213" y="3840163"/>
          <p14:tracePt t="28872" x="4625975" y="3867150"/>
          <p14:tracePt t="28890" x="5099050" y="3786188"/>
          <p14:tracePt t="28906" x="5205413" y="3759200"/>
          <p14:tracePt t="28922" x="5313363" y="3697288"/>
          <p14:tracePt t="29146" x="5303838" y="3697288"/>
          <p14:tracePt t="29156" x="5295900" y="3705225"/>
          <p14:tracePt t="29166" x="5286375" y="3714750"/>
          <p14:tracePt t="29177" x="5268913" y="3768725"/>
          <p14:tracePt t="29189" x="5241925" y="3848100"/>
          <p14:tracePt t="29208" x="5143500" y="4286250"/>
          <p14:tracePt t="29222" x="5089525" y="4598988"/>
          <p14:tracePt t="29239" x="5000625" y="5108575"/>
          <p14:tracePt t="29257" x="4983163" y="5251450"/>
          <p14:tracePt t="29272" x="4929188" y="5429250"/>
          <p14:tracePt t="29289" x="4929188" y="5510213"/>
          <p14:tracePt t="29306" x="4919663" y="5537200"/>
          <p14:tracePt t="29523" x="4894263" y="5554663"/>
          <p14:tracePt t="29533" x="4848225" y="5581650"/>
          <p14:tracePt t="29544" x="4786313" y="5616575"/>
          <p14:tracePt t="29556" x="4714875" y="5661025"/>
          <p14:tracePt t="29572" x="4625975" y="5715000"/>
          <p14:tracePt t="29589" x="4456113" y="5894388"/>
          <p14:tracePt t="29606" x="4375150" y="5965825"/>
          <p14:tracePt t="29623" x="4367213" y="5983288"/>
          <p14:tracePt t="29666" x="4384675" y="5983288"/>
          <p14:tracePt t="29676" x="4446588" y="5983288"/>
          <p14:tracePt t="29689" x="4510088" y="5973763"/>
          <p14:tracePt t="29707" x="4625975" y="5946775"/>
          <p14:tracePt t="29722" x="4697413" y="5919788"/>
          <p14:tracePt t="29739" x="4857750" y="5822950"/>
          <p14:tracePt t="29758" x="5010150" y="5741988"/>
          <p14:tracePt t="29772" x="5027613" y="5732463"/>
          <p14:tracePt t="29819" x="5010150" y="5732463"/>
          <p14:tracePt t="29830" x="4946650" y="5732463"/>
          <p14:tracePt t="29841" x="4848225" y="5724525"/>
          <p14:tracePt t="29856" x="4759325" y="5705475"/>
          <p14:tracePt t="29872" x="4527550" y="5705475"/>
          <p14:tracePt t="29891" x="4303713" y="5705475"/>
          <p14:tracePt t="29906" x="4241800" y="5724525"/>
          <p14:tracePt t="29923" x="4125913" y="5822950"/>
          <p14:tracePt t="29939" x="4116388" y="5840413"/>
          <p14:tracePt t="29973" x="4143375" y="5867400"/>
          <p14:tracePt t="29989" x="4214813" y="5894388"/>
          <p14:tracePt t="30006" x="4491038" y="5946775"/>
          <p14:tracePt t="30024" x="4822825" y="5965825"/>
          <p14:tracePt t="30039" x="4929188" y="5965825"/>
          <p14:tracePt t="30056" x="5062538" y="5956300"/>
          <p14:tracePt t="30074" x="5099050" y="5938838"/>
          <p14:tracePt t="30089" x="5108575" y="5919788"/>
          <p14:tracePt t="30106" x="5108575" y="5911850"/>
          <p14:tracePt t="30122" x="5108575" y="5902325"/>
          <p14:tracePt t="30139" x="5099050" y="5902325"/>
          <p14:tracePt t="30157" x="4965700" y="5867400"/>
          <p14:tracePt t="30172" x="4875213" y="5867400"/>
          <p14:tracePt t="30189" x="4500563" y="5965825"/>
          <p14:tracePt t="30208" x="4170363" y="6170613"/>
          <p14:tracePt t="30223" x="4054475" y="6269038"/>
          <p14:tracePt t="30240" x="3983038" y="6340475"/>
          <p14:tracePt t="30256" x="3983038" y="6348413"/>
          <p14:tracePt t="30272" x="3983038" y="6357938"/>
          <p14:tracePt t="30290" x="4197350" y="6367463"/>
          <p14:tracePt t="30306" x="4367213" y="6323013"/>
          <p14:tracePt t="30323" x="4795838" y="6215063"/>
          <p14:tracePt t="30341" x="5126038" y="6045200"/>
          <p14:tracePt t="30356" x="5205413" y="5973763"/>
          <p14:tracePt t="30372" x="5251450" y="5902325"/>
          <p14:tracePt t="30406" x="5214938" y="5875338"/>
          <p14:tracePt t="30423" x="5027613" y="5867400"/>
          <p14:tracePt t="30439" x="4884738" y="5867400"/>
          <p14:tracePt t="30456" x="4545013" y="5894388"/>
          <p14:tracePt t="30473" x="4367213" y="6000750"/>
          <p14:tracePt t="30489" x="4295775" y="6037263"/>
          <p14:tracePt t="30506" x="4251325" y="6072188"/>
          <p14:tracePt t="30545" x="4268788" y="6072188"/>
          <p14:tracePt t="30556" x="4357688" y="6062663"/>
          <p14:tracePt t="30572" x="4473575" y="6037263"/>
          <p14:tracePt t="30589" x="4776788" y="5956300"/>
          <p14:tracePt t="30607" x="4973638" y="5822950"/>
          <p14:tracePt t="30622" x="4991100" y="5795963"/>
          <p14:tracePt t="30640" x="5000625" y="5786438"/>
          <p14:tracePt t="30657" x="4991100" y="5786438"/>
          <p14:tracePt t="30672" x="4983163" y="5786438"/>
          <p14:tracePt t="30690" x="4786313" y="5786438"/>
          <p14:tracePt t="30707" x="4616450" y="5813425"/>
          <p14:tracePt t="30723" x="4322763" y="5884863"/>
          <p14:tracePt t="30739" x="4116388" y="5938838"/>
          <p14:tracePt t="30756" x="4089400" y="5965825"/>
          <p14:tracePt t="30773" x="4081463" y="5973763"/>
          <p14:tracePt t="30810" x="4089400" y="5973763"/>
          <p14:tracePt t="30821" x="4098925" y="5973763"/>
          <p14:tracePt t="30831" x="4152900" y="5973763"/>
          <p14:tracePt t="30842" x="4268788" y="5973763"/>
          <p14:tracePt t="30856" x="4402138" y="5965825"/>
          <p14:tracePt t="30873" x="4759325" y="5822950"/>
          <p14:tracePt t="30889" x="4884738" y="5741988"/>
          <p14:tracePt t="30906" x="4965700" y="5680075"/>
          <p14:tracePt t="30933" x="4956175" y="5680075"/>
          <p14:tracePt t="30943" x="4938713" y="5670550"/>
          <p14:tracePt t="30956" x="4884738" y="5670550"/>
          <p14:tracePt t="30974" x="4608513" y="5670550"/>
          <p14:tracePt t="30990" x="4518025" y="5670550"/>
          <p14:tracePt t="31006" x="4268788" y="5670550"/>
          <p14:tracePt t="31024" x="4160838" y="5670550"/>
          <p14:tracePt t="31040" x="4116388" y="5670550"/>
          <p14:tracePt t="31096" x="4125913" y="5670550"/>
          <p14:tracePt t="31106" x="4143375" y="5670550"/>
          <p14:tracePt t="31117" x="4224338" y="5670550"/>
          <p14:tracePt t="31128" x="4357688" y="5680075"/>
          <p14:tracePt t="31140" x="4456113" y="5688013"/>
          <p14:tracePt t="31158" x="4652963" y="5705475"/>
          <p14:tracePt t="31173" x="4759325" y="5705475"/>
          <p14:tracePt t="31189" x="4830763" y="5697538"/>
          <p14:tracePt t="31207" x="4840288" y="5688013"/>
          <p14:tracePt t="31249" x="4830763" y="5688013"/>
          <p14:tracePt t="31260" x="4813300" y="5688013"/>
          <p14:tracePt t="31273" x="4759325" y="5688013"/>
          <p14:tracePt t="31290" x="4598988" y="5688013"/>
          <p14:tracePt t="31306" x="4545013" y="5705475"/>
          <p14:tracePt t="31323" x="4357688" y="5840413"/>
          <p14:tracePt t="31341" x="4205288" y="5929313"/>
          <p14:tracePt t="31356" x="4179888" y="5956300"/>
          <p14:tracePt t="31392" x="4187825" y="5965825"/>
          <p14:tracePt t="31406" x="4251325" y="5991225"/>
          <p14:tracePt t="31423" x="4456113" y="6045200"/>
          <p14:tracePt t="31440" x="4562475" y="6045200"/>
          <p14:tracePt t="31456" x="4759325" y="6045200"/>
          <p14:tracePt t="31474" x="4803775" y="6027738"/>
          <p14:tracePt t="31494" x="4803775" y="6018213"/>
          <p14:tracePt t="31515" x="4795838" y="6018213"/>
          <p14:tracePt t="31526" x="4786313" y="6018213"/>
          <p14:tracePt t="31539" x="4751388" y="6018213"/>
          <p14:tracePt t="31556" x="4518025" y="6000750"/>
          <p14:tracePt t="31573" x="4429125" y="6000750"/>
          <p14:tracePt t="31590" x="4259263" y="6000750"/>
          <p14:tracePt t="31607" x="4197350" y="6027738"/>
          <p14:tracePt t="31668" x="4214813" y="6027738"/>
          <p14:tracePt t="31678" x="4303713" y="6027738"/>
          <p14:tracePt t="31690" x="4402138" y="6027738"/>
          <p14:tracePt t="31708" x="4562475" y="6010275"/>
          <p14:tracePt t="31723" x="4625975" y="5991225"/>
          <p14:tracePt t="31740" x="4652963" y="5983288"/>
          <p14:tracePt t="33912" x="4705350" y="5581650"/>
          <p14:tracePt t="33930" x="4867275" y="5197475"/>
          <p14:tracePt t="33947" x="4946650" y="4919663"/>
          <p14:tracePt t="33963" x="5010150" y="4830763"/>
          <p14:tracePt t="36150" x="5010150" y="4813300"/>
          <p14:tracePt t="36160" x="5054600" y="4705350"/>
          <p14:tracePt t="36174" x="5187950" y="4545013"/>
          <p14:tracePt t="36191" x="5562600" y="4152900"/>
          <p14:tracePt t="36208" x="5840413" y="3724275"/>
          <p14:tracePt t="36224" x="6242050" y="3303588"/>
          <p14:tracePt t="36242" x="6465888" y="3071813"/>
          <p14:tracePt t="36468" x="6313488" y="3125788"/>
          <p14:tracePt t="36477" x="6062663" y="3214688"/>
          <p14:tracePt t="36491" x="5776913" y="3384550"/>
          <p14:tracePt t="36508" x="5286375" y="3741738"/>
          <p14:tracePt t="36524" x="5000625" y="3911600"/>
          <p14:tracePt t="36541" x="4670425" y="4179888"/>
          <p14:tracePt t="36558" x="4537075" y="4232275"/>
          <p14:tracePt t="36574" x="4375150" y="4276725"/>
          <p14:tracePt t="36591" x="4330700" y="4259263"/>
          <p14:tracePt t="37181" x="4303713" y="4259263"/>
          <p14:tracePt t="37192" x="4268788" y="4268788"/>
          <p14:tracePt t="37202" x="4232275" y="4286250"/>
          <p14:tracePt t="37212" x="4170363" y="4286250"/>
          <p14:tracePt t="37224" x="4054475" y="4286250"/>
          <p14:tracePt t="37241" x="3938588" y="4286250"/>
          <p14:tracePt t="37258" x="3608388" y="4286250"/>
          <p14:tracePt t="37275" x="3303588" y="4259263"/>
          <p14:tracePt t="37291" x="3187700" y="4241800"/>
          <p14:tracePt t="37308" x="2973388" y="4224338"/>
          <p14:tracePt t="37325" x="2847975" y="4276725"/>
          <p14:tracePt t="37549" x="2741613" y="4322763"/>
          <p14:tracePt t="37560" x="2652713" y="4348163"/>
          <p14:tracePt t="37575" x="2527300" y="4357688"/>
          <p14:tracePt t="37591" x="2081213" y="4340225"/>
          <p14:tracePt t="37609" x="1874838" y="4295775"/>
          <p14:tracePt t="37624" x="1517650" y="4170363"/>
          <p14:tracePt t="37642" x="1374775" y="4133850"/>
          <p14:tracePt t="37658" x="1330325" y="4125913"/>
          <p14:tracePt t="37675" x="1303338" y="4108450"/>
          <p14:tracePt t="37927" x="1303338" y="4098925"/>
          <p14:tracePt t="37938" x="1347788" y="4062413"/>
          <p14:tracePt t="37948" x="1419225" y="4027488"/>
          <p14:tracePt t="37960" x="1500188" y="3973513"/>
          <p14:tracePt t="37974" x="1598613" y="3938588"/>
          <p14:tracePt t="37991" x="1785938" y="3848100"/>
          <p14:tracePt t="38009" x="1884363" y="3813175"/>
          <p14:tracePt t="38024" x="1901825" y="3803650"/>
          <p14:tracePt t="38041" x="1938338" y="3830638"/>
          <p14:tracePt t="38059" x="1938338" y="3867150"/>
          <p14:tracePt t="38075" x="1938338" y="3884613"/>
          <p14:tracePt t="38091" x="1938338" y="4037013"/>
          <p14:tracePt t="38108" x="1938338" y="4089400"/>
          <p14:tracePt t="38124" x="1938338" y="4197350"/>
          <p14:tracePt t="38142" x="1928813" y="4330700"/>
          <p14:tracePt t="38158" x="1919288" y="4348163"/>
          <p14:tracePt t="38175" x="1911350" y="4367213"/>
          <p14:tracePt t="38437" x="1911350" y="4384675"/>
          <p14:tracePt t="38448" x="1911350" y="4402138"/>
          <p14:tracePt t="38461" x="1911350" y="4438650"/>
          <p14:tracePt t="38475" x="1911350" y="4491038"/>
          <p14:tracePt t="38491" x="1946275" y="4652963"/>
          <p14:tracePt t="38509" x="1965325" y="4714875"/>
          <p14:tracePt t="38525" x="2054225" y="4867275"/>
          <p14:tracePt t="38542" x="2205038" y="4991100"/>
          <p14:tracePt t="38558" x="2312988" y="5027613"/>
          <p14:tracePt t="38574" x="2384425" y="5045075"/>
          <p14:tracePt t="38817" x="2428875" y="5045075"/>
          <p14:tracePt t="38826" x="2517775" y="5045075"/>
          <p14:tracePt t="38842" x="2643188" y="5045075"/>
          <p14:tracePt t="38859" x="3108325" y="5045075"/>
          <p14:tracePt t="38876" x="3625850" y="5045075"/>
          <p14:tracePt t="38892" x="3803650" y="5027613"/>
          <p14:tracePt t="38908" x="4010025" y="4983163"/>
          <p14:tracePt t="38925" x="4062413" y="4956175"/>
          <p14:tracePt t="38941" x="4125913" y="4919663"/>
          <p14:tracePt t="38959" x="4160838" y="4848225"/>
          <p14:tracePt t="38974" x="4187825" y="4813300"/>
          <p14:tracePt t="38992" x="4205288" y="4741863"/>
          <p14:tracePt t="39025" x="4205288" y="4732338"/>
          <p14:tracePt t="39042" x="4205288" y="4714875"/>
          <p14:tracePt t="39059" x="4152900" y="4608513"/>
          <p14:tracePt t="39075" x="4037013" y="4438650"/>
          <p14:tracePt t="39092" x="3803650" y="4125913"/>
          <p14:tracePt t="39108" x="3795713" y="4116388"/>
          <p14:tracePt t="39125" x="3795713" y="4108450"/>
          <p14:tracePt t="39142" x="3795713" y="4098925"/>
          <p14:tracePt t="39183" x="3795713" y="4089400"/>
          <p14:tracePt t="39234" x="3795713" y="4081463"/>
          <p14:tracePt t="39265" x="3786188" y="3983038"/>
          <p14:tracePt t="39276" x="3768725" y="3830638"/>
          <p14:tracePt t="39285" x="3732213" y="3822700"/>
          <p14:tracePt t="39367" x="3714750" y="3840163"/>
          <p14:tracePt t="39377" x="3697288" y="3857625"/>
          <p14:tracePt t="39391" x="3679825" y="3867150"/>
          <p14:tracePt t="39408" x="3660775" y="3875088"/>
          <p14:tracePt t="39449" x="3660775" y="3857625"/>
          <p14:tracePt t="39460" x="3679825" y="3848100"/>
          <p14:tracePt t="39475" x="3687763" y="3830638"/>
          <p14:tracePt t="39492" x="3776663" y="3776663"/>
          <p14:tracePt t="39509" x="4000500" y="3732213"/>
          <p14:tracePt t="39525" x="4160838" y="3705225"/>
          <p14:tracePt t="39541" x="4660900" y="3679825"/>
          <p14:tracePt t="39558" x="4884738" y="3670300"/>
          <p14:tracePt t="39575" x="5491163" y="3670300"/>
          <p14:tracePt t="39592" x="5813425" y="3670300"/>
          <p14:tracePt t="39608" x="5919788" y="3670300"/>
          <p14:tracePt t="39625" x="6010275" y="3679825"/>
          <p14:tracePt t="39643" x="6018213" y="3697288"/>
          <p14:tracePt t="39659" x="6018213" y="3714750"/>
          <p14:tracePt t="39675" x="5938838" y="3840163"/>
          <p14:tracePt t="39693" x="5813425" y="4125913"/>
          <p14:tracePt t="39709" x="5732463" y="4268788"/>
          <p14:tracePt t="39725" x="5589588" y="4625975"/>
          <p14:tracePt t="39742" x="5554663" y="4813300"/>
          <p14:tracePt t="39758" x="5545138" y="4983163"/>
          <p14:tracePt t="39776" x="5545138" y="5027613"/>
          <p14:tracePt t="39792" x="5581650" y="5037138"/>
          <p14:tracePt t="39809" x="5688013" y="5054600"/>
          <p14:tracePt t="39826" x="5894388" y="4991100"/>
          <p14:tracePt t="39841" x="5991225" y="4938713"/>
          <p14:tracePt t="39858" x="6205538" y="4840288"/>
          <p14:tracePt t="39875" x="6296025" y="4768850"/>
          <p14:tracePt t="39892" x="6419850" y="4697413"/>
          <p14:tracePt t="39909" x="6537325" y="4652963"/>
          <p14:tracePt t="39925" x="6643688" y="4643438"/>
          <p14:tracePt t="40204" x="6608763" y="4625975"/>
          <p14:tracePt t="40214" x="6545263" y="4608513"/>
          <p14:tracePt t="40225" x="6465888" y="4589463"/>
          <p14:tracePt t="40242" x="6411913" y="4572000"/>
          <p14:tracePt t="40259" x="6313488" y="4554538"/>
          <p14:tracePt t="40276" x="6170613" y="4554538"/>
          <p14:tracePt t="40292" x="6099175" y="4562475"/>
          <p14:tracePt t="40309" x="5973763" y="4589463"/>
          <p14:tracePt t="40327" x="5902325" y="4625975"/>
          <p14:tracePt t="40342" x="5884863" y="4633913"/>
          <p14:tracePt t="40359" x="5875338" y="4633913"/>
          <p14:tracePt t="40757" x="5919788" y="4633913"/>
          <p14:tracePt t="40767" x="5973763" y="4633913"/>
          <p14:tracePt t="40778" x="6062663" y="4633913"/>
          <p14:tracePt t="40792" x="6116638" y="4633913"/>
          <p14:tracePt t="40809" x="6323013" y="4643438"/>
          <p14:tracePt t="40827" x="6554788" y="4652963"/>
          <p14:tracePt t="40842" x="6680200" y="4660900"/>
          <p14:tracePt t="40859" x="6911975" y="4660900"/>
          <p14:tracePt t="40877" x="7037388" y="4643438"/>
          <p14:tracePt t="40892" x="7180263" y="4518025"/>
          <p14:tracePt t="41133" x="7126288" y="4518025"/>
          <p14:tracePt t="41143" x="7027863" y="4518025"/>
          <p14:tracePt t="41159" x="6751638" y="4483100"/>
          <p14:tracePt t="41176" x="5894388" y="4133850"/>
          <p14:tracePt t="41193" x="5500688" y="4027488"/>
          <p14:tracePt t="41209" x="4786313" y="3848100"/>
          <p14:tracePt t="41226" x="4303713" y="3741738"/>
          <p14:tracePt t="41242" x="4197350" y="3705225"/>
          <p14:tracePt t="41572" x="4224338" y="3705225"/>
          <p14:tracePt t="41582" x="4295775" y="3705225"/>
          <p14:tracePt t="41594" x="4367213" y="3714750"/>
          <p14:tracePt t="41609" x="4465638" y="3724275"/>
          <p14:tracePt t="41625" x="4608513" y="3724275"/>
          <p14:tracePt t="41644" x="4714875" y="3687763"/>
          <p14:tracePt t="41659" x="4741863" y="3670300"/>
          <p14:tracePt t="41675" x="4786313" y="3616325"/>
          <p14:tracePt t="41692" x="4813300" y="3598863"/>
          <p14:tracePt t="41709" x="4857750" y="3527425"/>
          <p14:tracePt t="41726" x="4867275" y="3465513"/>
          <p14:tracePt t="41743" x="4867275" y="3429000"/>
          <p14:tracePt t="41759" x="4867275" y="3330575"/>
          <p14:tracePt t="41777" x="4867275" y="3224213"/>
          <p14:tracePt t="41792" x="4857750" y="3187700"/>
          <p14:tracePt t="41809" x="4840288" y="3116263"/>
          <p14:tracePt t="41940" x="4840288" y="3062288"/>
          <p14:tracePt t="41950" x="4840288" y="2946400"/>
          <p14:tracePt t="41962" x="4867275" y="2840038"/>
          <p14:tracePt t="41976" x="4875213" y="2705100"/>
          <p14:tracePt t="41993" x="4875213" y="2670175"/>
          <p14:tracePt t="42009" x="4875213" y="2643188"/>
          <p14:tracePt t="42043" x="4867275" y="2643188"/>
          <p14:tracePt t="42059" x="4848225" y="2670175"/>
          <p14:tracePt t="42090" x="4786313" y="2813050"/>
          <p14:tracePt t="42098" x="4786313" y="2822575"/>
          <p14:tracePt t="42109" x="4776788" y="2840038"/>
          <p14:tracePt t="42126" x="4768850" y="2840038"/>
          <p14:tracePt t="42154" x="4768850" y="2847975"/>
          <p14:tracePt t="42165" x="4759325" y="2847975"/>
          <p14:tracePt t="42176" x="4759325" y="2867025"/>
          <p14:tracePt t="42192" x="4751388" y="2894013"/>
          <p14:tracePt t="47240" x="4037013" y="3133725"/>
          <p14:tracePt t="47250" x="3946525" y="3197225"/>
          <p14:tracePt t="47261" x="3884613" y="3276600"/>
          <p14:tracePt t="47278" x="3848100" y="3340100"/>
          <p14:tracePt t="47294" x="3803650" y="3581400"/>
          <p14:tracePt t="47311" x="3830638" y="3714750"/>
          <p14:tracePt t="47327" x="3894138" y="3803650"/>
          <p14:tracePt t="47344" x="4027488" y="3973513"/>
          <p14:tracePt t="47361" x="4170363" y="4098925"/>
          <p14:tracePt t="47377" x="4456113" y="4286250"/>
          <p14:tracePt t="47393" x="4697413" y="4375150"/>
          <p14:tracePt t="47588" x="4500563" y="4483100"/>
          <p14:tracePt t="47597" x="4384675" y="4732338"/>
          <p14:tracePt t="47611" x="4348163" y="5054600"/>
          <p14:tracePt t="47627" x="4375150" y="5867400"/>
          <p14:tracePt t="47644" x="4510088" y="6126163"/>
          <p14:tracePt t="47661" x="4938713" y="6608763"/>
          <p14:tracePt t="47679" x="5375275" y="6697663"/>
          <p14:tracePt t="47694" x="5705475" y="6626225"/>
          <p14:tracePt t="47710" x="6340475" y="6010275"/>
          <p14:tracePt t="47727" x="6634163" y="5661025"/>
          <p14:tracePt t="47744" x="7116763" y="5037138"/>
          <p14:tracePt t="47976" x="6946900" y="5027613"/>
          <p14:tracePt t="47986" x="6661150" y="5099050"/>
          <p14:tracePt t="47996" x="6357938" y="5268913"/>
          <p14:tracePt t="48011" x="5894388" y="5465763"/>
          <p14:tracePt t="48027" x="5037138" y="5759450"/>
          <p14:tracePt t="48044" x="4714875" y="5867400"/>
          <p14:tracePt t="48061" x="4179888" y="6037263"/>
          <p14:tracePt t="48078" x="4081463" y="6062663"/>
          <p14:tracePt t="48094" x="4037013" y="6099175"/>
          <p14:tracePt t="48111" x="4044950" y="6089650"/>
          <p14:tracePt t="48128" x="4071938" y="6045200"/>
          <p14:tracePt t="48144" x="4456113" y="5741988"/>
          <p14:tracePt t="48161" x="4973638" y="5232400"/>
          <p14:tracePt t="48179" x="5518150" y="4803775"/>
          <p14:tracePt t="48194" x="5715000" y="4589463"/>
          <p14:tracePt t="48211" x="6153150" y="4187825"/>
          <p14:tracePt t="48228" x="6296025" y="4108450"/>
          <p14:tracePt t="48244" x="6483350" y="4027488"/>
          <p14:tracePt t="48261" x="6554788" y="3990975"/>
          <p14:tracePt t="48294" x="6537325" y="3990975"/>
          <p14:tracePt t="48312" x="6367463" y="3956050"/>
          <p14:tracePt t="48327" x="6242050" y="3938588"/>
          <p14:tracePt t="48344" x="5867400" y="3919538"/>
          <p14:tracePt t="48361" x="5661025" y="3938588"/>
          <p14:tracePt t="48377" x="5126038" y="4071938"/>
          <p14:tracePt t="48394" x="4768850" y="4286250"/>
          <p14:tracePt t="48411" x="4633913" y="4402138"/>
          <p14:tracePt t="48414" x="4527550" y="4616450"/>
          <p14:tracePt t="48427" x="4491038" y="4697413"/>
          <p14:tracePt t="48445" x="4491038" y="4776788"/>
          <p14:tracePt t="48461" x="4545013" y="4840288"/>
          <p14:tracePt t="48478" x="4929188" y="4946650"/>
          <p14:tracePt t="48495" x="5518150" y="4965700"/>
          <p14:tracePt t="48511" x="5795963" y="4938713"/>
          <p14:tracePt t="48528" x="6357938" y="4776788"/>
          <p14:tracePt t="48544" x="6537325" y="4697413"/>
          <p14:tracePt t="48561" x="6840538" y="4527550"/>
          <p14:tracePt t="48578" x="7018338" y="4357688"/>
          <p14:tracePt t="48594" x="7037388" y="4348163"/>
          <p14:tracePt t="48628" x="6813550" y="4232275"/>
          <p14:tracePt t="48644" x="6545263" y="4160838"/>
          <p14:tracePt t="48661" x="6027738" y="4044950"/>
          <p14:tracePt t="48679" x="5608638" y="3973513"/>
          <p14:tracePt t="48694" x="5357813" y="3965575"/>
          <p14:tracePt t="48711" x="5081588" y="3965575"/>
          <p14:tracePt t="48727" x="5000625" y="3965575"/>
          <p14:tracePt t="48744" x="4857750" y="3983038"/>
          <p14:tracePt t="48761" x="4795838" y="4044950"/>
          <p14:tracePt t="48777" x="4768850" y="4108450"/>
          <p14:tracePt t="48794" x="4759325" y="4303713"/>
          <p14:tracePt t="48812" x="4848225" y="4473575"/>
          <p14:tracePt t="48828" x="4956175" y="4527550"/>
          <p14:tracePt t="48845" x="5241925" y="4598988"/>
          <p14:tracePt t="48861" x="5438775" y="4598988"/>
          <p14:tracePt t="49608" x="5465763" y="4572000"/>
          <p14:tracePt t="49619" x="5616575" y="4465638"/>
          <p14:tracePt t="49630" x="6000750" y="4197350"/>
          <p14:tracePt t="49645" x="6473825" y="3946525"/>
          <p14:tracePt t="49661" x="7466013" y="3438525"/>
          <p14:tracePt t="49678" x="7894638" y="3394075"/>
          <p14:tracePt t="49694" x="8180388" y="3419475"/>
          <p14:tracePt t="49711" x="8205788" y="3544888"/>
          <p14:tracePt t="49728" x="8143875" y="3660775"/>
          <p14:tracePt t="49744" x="7732713" y="3929063"/>
          <p14:tracePt t="49762" x="7394575" y="417036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Recharging Power</a:t>
            </a:r>
            <a:endParaRPr lang="ru-RU" dirty="0"/>
          </a:p>
        </p:txBody>
      </p:sp>
      <p:grpSp>
        <p:nvGrpSpPr>
          <p:cNvPr id="52" name="Group 51"/>
          <p:cNvGrpSpPr/>
          <p:nvPr/>
        </p:nvGrpSpPr>
        <p:grpSpPr>
          <a:xfrm>
            <a:off x="1558344" y="1378039"/>
            <a:ext cx="1803042" cy="4228565"/>
            <a:chOff x="1558344" y="1378039"/>
            <a:chExt cx="1803042" cy="4228565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1558344" y="1378039"/>
              <a:ext cx="123637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 flipV="1">
              <a:off x="2112136" y="1378039"/>
              <a:ext cx="0" cy="489327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/>
            <p:cNvSpPr/>
            <p:nvPr/>
          </p:nvSpPr>
          <p:spPr bwMode="auto">
            <a:xfrm>
              <a:off x="1918953" y="1867366"/>
              <a:ext cx="386366" cy="1017431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flipV="1">
              <a:off x="2112136" y="2884797"/>
              <a:ext cx="0" cy="489327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2112136" y="3129460"/>
              <a:ext cx="1032455" cy="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2"/>
            <p:cNvSpPr/>
            <p:nvPr/>
          </p:nvSpPr>
          <p:spPr bwMode="auto">
            <a:xfrm>
              <a:off x="1918953" y="3354735"/>
              <a:ext cx="386366" cy="1017431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 flipV="1">
              <a:off x="3161762" y="3129460"/>
              <a:ext cx="0" cy="489327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1918953" y="4626524"/>
              <a:ext cx="192108" cy="215934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V="1">
              <a:off x="2112136" y="4880881"/>
              <a:ext cx="0" cy="47029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1918953" y="5351173"/>
              <a:ext cx="38636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1962955" y="5477816"/>
              <a:ext cx="29621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2045596" y="5606604"/>
              <a:ext cx="13093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>
              <a:endCxn id="13" idx="2"/>
            </p:cNvCxnSpPr>
            <p:nvPr/>
          </p:nvCxnSpPr>
          <p:spPr bwMode="auto">
            <a:xfrm flipV="1">
              <a:off x="2111061" y="4372166"/>
              <a:ext cx="1075" cy="245107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2936383" y="3618787"/>
              <a:ext cx="42500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2936381" y="3758308"/>
              <a:ext cx="42500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V="1">
              <a:off x="3144591" y="3758308"/>
              <a:ext cx="0" cy="489327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2975018" y="4247635"/>
              <a:ext cx="38636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3019020" y="4374278"/>
              <a:ext cx="29621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3101661" y="4503066"/>
              <a:ext cx="13093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6936581" y="3155112"/>
            <a:ext cx="1442433" cy="2477144"/>
            <a:chOff x="1918953" y="3129460"/>
            <a:chExt cx="1442433" cy="2477144"/>
          </a:xfrm>
        </p:grpSpPr>
        <p:cxnSp>
          <p:nvCxnSpPr>
            <p:cNvPr id="57" name="Straight Connector 56"/>
            <p:cNvCxnSpPr/>
            <p:nvPr/>
          </p:nvCxnSpPr>
          <p:spPr bwMode="auto">
            <a:xfrm flipH="1" flipV="1">
              <a:off x="2111061" y="3129460"/>
              <a:ext cx="1075" cy="244665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flipV="1">
              <a:off x="2112136" y="3129460"/>
              <a:ext cx="1032455" cy="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 bwMode="auto">
            <a:xfrm>
              <a:off x="1918953" y="3354735"/>
              <a:ext cx="386366" cy="1017431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V="1">
              <a:off x="3161762" y="3129460"/>
              <a:ext cx="0" cy="489327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59" idx="2"/>
            </p:cNvCxnSpPr>
            <p:nvPr/>
          </p:nvCxnSpPr>
          <p:spPr bwMode="auto">
            <a:xfrm flipH="1">
              <a:off x="2111061" y="4372166"/>
              <a:ext cx="1075" cy="74386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 flipV="1">
              <a:off x="2112136" y="4880881"/>
              <a:ext cx="0" cy="47029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1918953" y="5351173"/>
              <a:ext cx="38636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1962955" y="5477816"/>
              <a:ext cx="29621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2045596" y="5606604"/>
              <a:ext cx="13093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>
              <a:endCxn id="59" idx="2"/>
            </p:cNvCxnSpPr>
            <p:nvPr/>
          </p:nvCxnSpPr>
          <p:spPr bwMode="auto">
            <a:xfrm flipV="1">
              <a:off x="2111061" y="4372166"/>
              <a:ext cx="1075" cy="245107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/>
            <p:cNvCxnSpPr/>
            <p:nvPr/>
          </p:nvCxnSpPr>
          <p:spPr bwMode="auto">
            <a:xfrm>
              <a:off x="2936383" y="3618787"/>
              <a:ext cx="42500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8" name="Straight Connector 67"/>
            <p:cNvCxnSpPr/>
            <p:nvPr/>
          </p:nvCxnSpPr>
          <p:spPr bwMode="auto">
            <a:xfrm>
              <a:off x="2936381" y="3758308"/>
              <a:ext cx="42500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flipV="1">
              <a:off x="3144591" y="3758308"/>
              <a:ext cx="0" cy="489327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>
              <a:off x="2975018" y="4247635"/>
              <a:ext cx="38636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3019020" y="4374278"/>
              <a:ext cx="29621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>
              <a:off x="3101661" y="4503066"/>
              <a:ext cx="13093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78" name="Straight Arrow Connector 77"/>
          <p:cNvCxnSpPr/>
          <p:nvPr/>
        </p:nvCxnSpPr>
        <p:spPr bwMode="auto">
          <a:xfrm>
            <a:off x="2628363" y="1736035"/>
            <a:ext cx="0" cy="1148762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787524" y="1946615"/>
                <a:ext cx="10346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524" y="1946615"/>
                <a:ext cx="1034642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444061" y="3374123"/>
                <a:ext cx="10250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61" y="3374123"/>
                <a:ext cx="1025024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521074" y="3586451"/>
                <a:ext cx="10346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74" y="3586451"/>
                <a:ext cx="1034642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 bwMode="auto">
          <a:xfrm>
            <a:off x="6695941" y="3277444"/>
            <a:ext cx="0" cy="1148762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937826" y="5305992"/>
                <a:ext cx="2119170" cy="55399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sz="3600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826" y="5305992"/>
                <a:ext cx="211917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1460092"/>
      </p:ext>
    </p:extLst>
  </p:cSld>
  <p:clrMapOvr>
    <a:masterClrMapping/>
  </p:clrMapOvr>
  <p:transition advTm="854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9" grpId="0"/>
      <p:bldP spid="80" grpId="0"/>
      <p:bldP spid="81" grpId="0"/>
      <p:bldP spid="83" grpId="0" animBg="1"/>
    </p:bldLst>
  </p:timing>
  <p:extLst>
    <p:ext uri="{3A86A75C-4F4B-4683-9AE1-C65F6400EC91}">
      <p14:laserTraceLst xmlns:p14="http://schemas.microsoft.com/office/powerpoint/2010/main">
        <p14:tracePtLst>
          <p14:tracePt t="2102" x="5411788" y="3598863"/>
          <p14:tracePt t="2111" x="4857750" y="3394075"/>
          <p14:tracePt t="2122" x="4367213" y="3197225"/>
          <p14:tracePt t="2132" x="3894138" y="3000375"/>
          <p14:tracePt t="4798" x="3714750" y="3000375"/>
          <p14:tracePt t="4807" x="3554413" y="3000375"/>
          <p14:tracePt t="4819" x="3232150" y="2946400"/>
          <p14:tracePt t="4833" x="3017838" y="2919413"/>
          <p14:tracePt t="4849" x="2679700" y="2884488"/>
          <p14:tracePt t="4867" x="2616200" y="2867025"/>
          <p14:tracePt t="4883" x="2598738" y="2847975"/>
          <p14:tracePt t="5207" x="2625725" y="2822575"/>
          <p14:tracePt t="5216" x="2813050" y="2803525"/>
          <p14:tracePt t="5226" x="3116263" y="2759075"/>
          <p14:tracePt t="5236" x="3509963" y="2724150"/>
          <p14:tracePt t="5250" x="3956050" y="2652713"/>
          <p14:tracePt t="7106" x="3911600" y="2616200"/>
          <p14:tracePt t="7115" x="3813175" y="2581275"/>
          <p14:tracePt t="7127" x="3581400" y="2490788"/>
          <p14:tracePt t="7136" x="3394075" y="2446338"/>
          <p14:tracePt t="7150" x="3062288" y="2366963"/>
          <p14:tracePt t="7168" x="2687638" y="2276475"/>
          <p14:tracePt t="7184" x="2643188" y="2259013"/>
          <p14:tracePt t="7200" x="2608263" y="2232025"/>
          <p14:tracePt t="7217" x="2608263" y="2197100"/>
          <p14:tracePt t="7462" x="2598738" y="2187575"/>
          <p14:tracePt t="7472" x="2598738" y="2179638"/>
          <p14:tracePt t="7484" x="2589213" y="2170113"/>
          <p14:tracePt t="7500" x="2571750" y="2071688"/>
          <p14:tracePt t="7517" x="2536825" y="1857375"/>
          <p14:tracePt t="7534" x="2536825" y="1679575"/>
          <p14:tracePt t="7551" x="2536825" y="1652588"/>
          <p14:tracePt t="7567" x="2544763" y="1633538"/>
          <p14:tracePt t="7677" x="2554288" y="1633538"/>
          <p14:tracePt t="7717" x="2562225" y="1633538"/>
          <p14:tracePt t="7727" x="2562225" y="1625600"/>
          <p14:tracePt t="7738" x="2581275" y="1616075"/>
          <p14:tracePt t="7750" x="2589213" y="1616075"/>
          <p14:tracePt t="7860" x="2598738" y="1616075"/>
          <p14:tracePt t="7993" x="2589213" y="1616075"/>
          <p14:tracePt t="8013" x="2571750" y="1616075"/>
          <p14:tracePt t="8044" x="2562225" y="1616075"/>
          <p14:tracePt t="8054" x="2554288" y="1616075"/>
          <p14:tracePt t="8067" x="2509838" y="1616075"/>
          <p14:tracePt t="8085" x="2347913" y="1643063"/>
          <p14:tracePt t="8100" x="2276475" y="1660525"/>
          <p14:tracePt t="8118" x="2098675" y="1751013"/>
          <p14:tracePt t="8136" x="2054225" y="1785938"/>
          <p14:tracePt t="8156" x="2062163" y="1785938"/>
          <p14:tracePt t="8168" x="2071688" y="1785938"/>
          <p14:tracePt t="8183" x="2108200" y="1785938"/>
          <p14:tracePt t="8201" x="2241550" y="1785938"/>
          <p14:tracePt t="8218" x="2473325" y="1785938"/>
          <p14:tracePt t="8432" x="2473325" y="1847850"/>
          <p14:tracePt t="8443" x="2482850" y="1911350"/>
          <p14:tracePt t="8453" x="2490788" y="1982788"/>
          <p14:tracePt t="8467" x="2527300" y="2081213"/>
          <p14:tracePt t="8484" x="2608263" y="2339975"/>
          <p14:tracePt t="8500" x="2652713" y="2401888"/>
          <p14:tracePt t="8517" x="2795588" y="2571750"/>
          <p14:tracePt t="8535" x="2955925" y="2705100"/>
          <p14:tracePt t="8550" x="3071813" y="2741613"/>
          <p14:tracePt t="8729" x="3044825" y="2884488"/>
          <p14:tracePt t="8738" x="3017838" y="2990850"/>
          <p14:tracePt t="8751" x="2990850" y="3089275"/>
          <p14:tracePt t="8767" x="2946400" y="3241675"/>
          <p14:tracePt t="8784" x="2919413" y="3429000"/>
          <p14:tracePt t="8800" x="2919413" y="3465513"/>
          <p14:tracePt t="8818" x="2928938" y="3473450"/>
          <p14:tracePt t="8834" x="2982913" y="3490913"/>
          <p14:tracePt t="9055" x="2990850" y="3490913"/>
          <p14:tracePt t="9066" x="3036888" y="3490913"/>
          <p14:tracePt t="9076" x="3098800" y="3490913"/>
          <p14:tracePt t="9086" x="3197225" y="3490913"/>
          <p14:tracePt t="9100" x="3357563" y="3490913"/>
          <p14:tracePt t="9117" x="3633788" y="3490913"/>
          <p14:tracePt t="9134" x="3741738" y="3473450"/>
          <p14:tracePt t="9136" x="3830638" y="3455988"/>
          <p14:tracePt t="9151" x="3894138" y="3446463"/>
          <p14:tracePt t="9168" x="3911600" y="3438525"/>
          <p14:tracePt t="9239" x="3911600" y="3446463"/>
          <p14:tracePt t="9260" x="3902075" y="3465513"/>
          <p14:tracePt t="9270" x="3840163" y="3536950"/>
          <p14:tracePt t="9280" x="3741738" y="3732213"/>
          <p14:tracePt t="9290" x="3697288" y="3830638"/>
          <p14:tracePt t="9301" x="3643313" y="3919538"/>
          <p14:tracePt t="9317" x="3616325" y="3983038"/>
          <p14:tracePt t="9334" x="3598863" y="4062413"/>
          <p14:tracePt t="9351" x="3598863" y="4098925"/>
          <p14:tracePt t="9384" x="3598863" y="4089400"/>
          <p14:tracePt t="9401" x="3598863" y="4081463"/>
          <p14:tracePt t="9417" x="3687763" y="4000500"/>
          <p14:tracePt t="9434" x="3830638" y="3894138"/>
          <p14:tracePt t="9451" x="3867150" y="3875088"/>
          <p14:tracePt t="9467" x="3875088" y="3857625"/>
          <p14:tracePt t="9536" x="3848100" y="3857625"/>
          <p14:tracePt t="9545" x="3751263" y="3875088"/>
          <p14:tracePt t="9556" x="3643313" y="3894138"/>
          <p14:tracePt t="9568" x="3527425" y="3894138"/>
          <p14:tracePt t="9584" x="3455988" y="3894138"/>
          <p14:tracePt t="9601" x="3367088" y="3894138"/>
          <p14:tracePt t="9617" x="3357563" y="3894138"/>
          <p14:tracePt t="9668" x="3367088" y="3894138"/>
          <p14:tracePt t="9677" x="3384550" y="3911600"/>
          <p14:tracePt t="9893" x="3187700" y="3857625"/>
          <p14:tracePt t="9903" x="2884488" y="3803650"/>
          <p14:tracePt t="9913" x="2581275" y="3687763"/>
          <p14:tracePt t="9924" x="2322513" y="3633788"/>
          <p14:tracePt t="9934" x="2170113" y="3589338"/>
          <p14:tracePt t="9951" x="2098675" y="3536950"/>
          <p14:tracePt t="9968" x="2062163" y="3490913"/>
          <p14:tracePt t="9985" x="2062163" y="3455988"/>
          <p14:tracePt t="10000" x="2062163" y="3295650"/>
          <p14:tracePt t="10017" x="2116138" y="2928938"/>
          <p14:tracePt t="10035" x="2187575" y="2660650"/>
          <p14:tracePt t="10051" x="2366963" y="2347913"/>
          <p14:tracePt t="10067" x="2490788" y="2214563"/>
          <p14:tracePt t="10085" x="2536825" y="2170113"/>
          <p14:tracePt t="10100" x="2625725" y="2062163"/>
          <p14:tracePt t="10117" x="2670175" y="1955800"/>
          <p14:tracePt t="10374" x="2465388" y="2027238"/>
          <p14:tracePt t="10382" x="2179638" y="1973263"/>
          <p14:tracePt t="10393" x="1866900" y="1893888"/>
          <p14:tracePt t="10403" x="1554163" y="1803400"/>
          <p14:tracePt t="10417" x="1357313" y="1731963"/>
          <p14:tracePt t="10435" x="1258888" y="1697038"/>
          <p14:tracePt t="10451" x="1133475" y="1598613"/>
          <p14:tracePt t="10467" x="1125538" y="1482725"/>
          <p14:tracePt t="10485" x="1196975" y="1285875"/>
          <p14:tracePt t="10502" x="1258888" y="1214438"/>
          <p14:tracePt t="10781" x="1276350" y="1187450"/>
          <p14:tracePt t="10791" x="1295400" y="1160463"/>
          <p14:tracePt t="10803" x="1295400" y="1152525"/>
          <p14:tracePt t="10817" x="1322388" y="1125538"/>
          <p14:tracePt t="10835" x="1330325" y="1089025"/>
          <p14:tracePt t="10851" x="1330325" y="1081088"/>
          <p14:tracePt t="10884" x="1347788" y="1081088"/>
          <p14:tracePt t="10901" x="1366838" y="1081088"/>
          <p14:tracePt t="10917" x="1465263" y="1081088"/>
          <p14:tracePt t="10934" x="1589088" y="1089025"/>
          <p14:tracePt t="10951" x="1652588" y="1108075"/>
          <p14:tracePt t="10967" x="1830388" y="1231900"/>
          <p14:tracePt t="10986" x="1990725" y="1455738"/>
          <p14:tracePt t="11001" x="2036763" y="1517650"/>
          <p14:tracePt t="11018" x="2081213" y="1562100"/>
          <p14:tracePt t="11363" x="2089150" y="1562100"/>
          <p14:tracePt t="11373" x="2089150" y="1554163"/>
          <p14:tracePt t="11384" x="2108200" y="1544638"/>
          <p14:tracePt t="11401" x="2116138" y="1544638"/>
          <p14:tracePt t="11418" x="2232025" y="1536700"/>
          <p14:tracePt t="11435" x="2347913" y="1527175"/>
          <p14:tracePt t="11451" x="2384425" y="1527175"/>
          <p14:tracePt t="11468" x="2482850" y="1571625"/>
          <p14:tracePt t="11486" x="2527300" y="1724025"/>
          <p14:tracePt t="11501" x="2536825" y="1785938"/>
          <p14:tracePt t="11518" x="2527300" y="1919288"/>
          <p14:tracePt t="11534" x="2517775" y="1990725"/>
          <p14:tracePt t="11551" x="2500313" y="2116138"/>
          <p14:tracePt t="11568" x="2500313" y="2170113"/>
          <p14:tracePt t="11585" x="2500313" y="2179638"/>
          <p14:tracePt t="11802" x="2562225" y="2187575"/>
          <p14:tracePt t="11812" x="2660650" y="2224088"/>
          <p14:tracePt t="11823" x="2803525" y="2286000"/>
          <p14:tracePt t="11835" x="2973388" y="2411413"/>
          <p14:tracePt t="11853" x="3348038" y="2705100"/>
          <p14:tracePt t="11868" x="3509963" y="2714625"/>
          <p14:tracePt t="12704" x="3295650" y="2768600"/>
          <p14:tracePt t="12721" x="2982913" y="2840038"/>
          <p14:tracePt t="12738" x="2813050" y="2847975"/>
          <p14:tracePt t="12754" x="2625725" y="2840038"/>
          <p14:tracePt t="12770" x="2608263" y="2830513"/>
          <p14:tracePt t="12785" x="2608263" y="2759075"/>
          <p14:tracePt t="12803" x="2608263" y="2741613"/>
          <p14:tracePt t="12819" x="2643188" y="2660650"/>
          <p14:tracePt t="12835" x="2714625" y="2598738"/>
          <p14:tracePt t="12852" x="2751138" y="2581275"/>
          <p14:tracePt t="12868" x="2867025" y="2554288"/>
          <p14:tracePt t="12885" x="3071813" y="2589213"/>
          <p14:tracePt t="13109" x="3062288" y="2598738"/>
          <p14:tracePt t="13120" x="3044825" y="2598738"/>
          <p14:tracePt t="13131" x="3009900" y="2608263"/>
          <p14:tracePt t="13140" x="2973388" y="2608263"/>
          <p14:tracePt t="13152" x="2901950" y="2616200"/>
          <p14:tracePt t="13168" x="2813050" y="2616200"/>
          <p14:tracePt t="13185" x="2741613" y="2616200"/>
          <p14:tracePt t="13202" x="2714625" y="2616200"/>
          <p14:tracePt t="13235" x="2705100" y="2616200"/>
          <p14:tracePt t="13254" x="2705100" y="2625725"/>
          <p14:tracePt t="13273" x="2687638" y="2625725"/>
          <p14:tracePt t="13285" x="2643188" y="2652713"/>
          <p14:tracePt t="13303" x="2571750" y="2679700"/>
          <p14:tracePt t="13318" x="2517775" y="2705100"/>
          <p14:tracePt t="13335" x="2482850" y="2759075"/>
          <p14:tracePt t="13549" x="2509838" y="2741613"/>
          <p14:tracePt t="13558" x="2571750" y="2697163"/>
          <p14:tracePt t="13570" x="2724150" y="2517775"/>
          <p14:tracePt t="13585" x="2894013" y="2339975"/>
          <p14:tracePt t="13602" x="3187700" y="2116138"/>
          <p14:tracePt t="13619" x="3251200" y="2071688"/>
          <p14:tracePt t="13635" x="3303588" y="2044700"/>
          <p14:tracePt t="13681" x="3295650" y="2044700"/>
          <p14:tracePt t="13692" x="3276600" y="2054225"/>
          <p14:tracePt t="13703" x="3232150" y="2081213"/>
          <p14:tracePt t="13719" x="3179763" y="2098675"/>
          <p14:tracePt t="13735" x="3133725" y="2125663"/>
          <p14:tracePt t="13753" x="3089275" y="2160588"/>
          <p14:tracePt t="13768" x="3044825" y="2187575"/>
          <p14:tracePt t="13785" x="2955925" y="2276475"/>
          <p14:tracePt t="13804" x="2822575" y="2455863"/>
          <p14:tracePt t="13819" x="2786063" y="2509838"/>
          <p14:tracePt t="13836" x="2768600" y="2527300"/>
          <p14:tracePt t="13868" x="2776538" y="2527300"/>
          <p14:tracePt t="14079" x="2822575" y="2500313"/>
          <p14:tracePt t="14090" x="2884488" y="2465388"/>
          <p14:tracePt t="14102" x="2955925" y="2419350"/>
          <p14:tracePt t="14119" x="3009900" y="2366963"/>
          <p14:tracePt t="14135" x="3108325" y="2295525"/>
          <p14:tracePt t="14152" x="3108325" y="2276475"/>
          <p14:tracePt t="14169" x="3116263" y="2276475"/>
          <p14:tracePt t="14222" x="3116263" y="2286000"/>
          <p14:tracePt t="14232" x="3098800" y="2295525"/>
          <p14:tracePt t="14243" x="3089275" y="2295525"/>
          <p14:tracePt t="14255" x="3081338" y="2295525"/>
          <p14:tracePt t="14268" x="3071813" y="2303463"/>
          <p14:tracePt t="14285" x="3062288" y="2303463"/>
          <p14:tracePt t="14304" x="3000375" y="2330450"/>
          <p14:tracePt t="14319" x="2973388" y="2339975"/>
          <p14:tracePt t="14335" x="2919413" y="2347913"/>
          <p14:tracePt t="14352" x="2874963" y="2366963"/>
          <p14:tracePt t="14368" x="2830513" y="2393950"/>
          <p14:tracePt t="14426" x="2840038" y="2393950"/>
          <p14:tracePt t="14437" x="2847975" y="2393950"/>
          <p14:tracePt t="14692" x="2857500" y="2393950"/>
          <p14:tracePt t="14713" x="2874963" y="2393950"/>
          <p14:tracePt t="14723" x="2884488" y="2393950"/>
          <p14:tracePt t="14774" x="2874963" y="2393950"/>
          <p14:tracePt t="14784" x="2867025" y="2393950"/>
          <p14:tracePt t="14794" x="2840038" y="2393950"/>
          <p14:tracePt t="14804" x="2803525" y="2384425"/>
          <p14:tracePt t="14819" x="2776538" y="2374900"/>
          <p14:tracePt t="14836" x="2616200" y="2366963"/>
          <p14:tracePt t="14852" x="2490788" y="2366963"/>
          <p14:tracePt t="14869" x="2312988" y="2366963"/>
          <p14:tracePt t="14886" x="2214563" y="2366963"/>
          <p14:tracePt t="14902" x="2197100" y="2366963"/>
          <p14:tracePt t="14919" x="2160588" y="2366963"/>
          <p14:tracePt t="15172" x="2125663" y="2357438"/>
          <p14:tracePt t="15182" x="2098675" y="2347913"/>
          <p14:tracePt t="15192" x="2036763" y="2322513"/>
          <p14:tracePt t="15204" x="1990725" y="2303463"/>
          <p14:tracePt t="15220" x="1946275" y="2268538"/>
          <p14:tracePt t="15236" x="1847850" y="2232025"/>
          <p14:tracePt t="15254" x="1822450" y="2205038"/>
          <p14:tracePt t="15304" x="1822450" y="2197100"/>
          <p14:tracePt t="15325" x="1830388" y="2170113"/>
          <p14:tracePt t="15335" x="1857375" y="2133600"/>
          <p14:tracePt t="15345" x="1928813" y="2044700"/>
          <p14:tracePt t="15356" x="2009775" y="1965325"/>
          <p14:tracePt t="15369" x="2089150" y="1874838"/>
          <p14:tracePt t="15387" x="2303463" y="1571625"/>
          <p14:tracePt t="15402" x="2366963" y="1509713"/>
          <p14:tracePt t="15419" x="2366963" y="1490663"/>
          <p14:tracePt t="15452" x="2366963" y="1500188"/>
          <p14:tracePt t="15469" x="2366963" y="1544638"/>
          <p14:tracePt t="15486" x="2366963" y="1554163"/>
          <p14:tracePt t="15502" x="2366963" y="1571625"/>
          <p14:tracePt t="15519" x="2366963" y="1616075"/>
          <p14:tracePt t="15536" x="2366963" y="1643063"/>
          <p14:tracePt t="15552" x="2347913" y="1697038"/>
          <p14:tracePt t="15569" x="2339975" y="1731963"/>
          <p14:tracePt t="15586" x="2312988" y="1884363"/>
          <p14:tracePt t="15602" x="2312988" y="2098675"/>
          <p14:tracePt t="15619" x="2330450" y="2179638"/>
          <p14:tracePt t="15635" x="2411413" y="2446338"/>
          <p14:tracePt t="15652" x="2490788" y="2625725"/>
          <p14:tracePt t="15669" x="2536825" y="2652713"/>
          <p14:tracePt t="15686" x="2633663" y="2768600"/>
          <p14:tracePt t="15702" x="2660650" y="2795588"/>
          <p14:tracePt t="15876" x="2822575" y="2751138"/>
          <p14:tracePt t="15887" x="3054350" y="2633663"/>
          <p14:tracePt t="15897" x="3348038" y="2401888"/>
          <p14:tracePt t="15907" x="3652838" y="2241550"/>
          <p14:tracePt t="15919" x="3822700" y="2125663"/>
          <p14:tracePt t="15936" x="3911600" y="2044700"/>
          <p14:tracePt t="15952" x="3983038" y="1973263"/>
          <p14:tracePt t="15986" x="3973513" y="1973263"/>
          <p14:tracePt t="16003" x="3938588" y="1973263"/>
          <p14:tracePt t="16020" x="3822700" y="1965325"/>
          <p14:tracePt t="16036" x="3751263" y="1965325"/>
          <p14:tracePt t="16053" x="3509963" y="1973263"/>
          <p14:tracePt t="16070" x="3411538" y="1982788"/>
          <p14:tracePt t="16085" x="3340100" y="1990725"/>
          <p14:tracePt t="16102" x="3340100" y="2000250"/>
          <p14:tracePt t="16136" x="3340100" y="2009775"/>
          <p14:tracePt t="16162" x="3348038" y="2009775"/>
          <p14:tracePt t="16183" x="3357563" y="2027238"/>
          <p14:tracePt t="16193" x="3384550" y="2054225"/>
          <p14:tracePt t="16204" x="3402013" y="2071688"/>
          <p14:tracePt t="16219" x="3419475" y="2098675"/>
          <p14:tracePt t="16235" x="3438525" y="2098675"/>
          <p14:tracePt t="16253" x="3446463" y="2098675"/>
          <p14:tracePt t="16305" x="3446463" y="2089150"/>
          <p14:tracePt t="16316" x="3455988" y="2081213"/>
          <p14:tracePt t="16326" x="3490913" y="2000250"/>
          <p14:tracePt t="16337" x="3500438" y="1990725"/>
          <p14:tracePt t="16397" x="3500438" y="2009775"/>
          <p14:tracePt t="16417" x="3490913" y="2017713"/>
          <p14:tracePt t="16428" x="3490913" y="2036763"/>
          <p14:tracePt t="16438" x="3482975" y="2062163"/>
          <p14:tracePt t="16452" x="3482975" y="2108200"/>
          <p14:tracePt t="16469" x="3482975" y="2251075"/>
          <p14:tracePt t="16486" x="3482975" y="2268538"/>
          <p14:tracePt t="16503" x="3490913" y="2286000"/>
          <p14:tracePt t="16536" x="3500438" y="2286000"/>
          <p14:tracePt t="16553" x="3509963" y="2276475"/>
          <p14:tracePt t="16570" x="3509963" y="2259013"/>
          <p14:tracePt t="16585" x="3581400" y="2098675"/>
          <p14:tracePt t="16603" x="3652838" y="1973263"/>
          <p14:tracePt t="16619" x="3652838" y="1965325"/>
          <p14:tracePt t="16636" x="3660775" y="1965325"/>
          <p14:tracePt t="16724" x="3652838" y="1973263"/>
          <p14:tracePt t="16734" x="3643313" y="1973263"/>
          <p14:tracePt t="16755" x="3633788" y="1973263"/>
          <p14:tracePt t="16826" x="3643313" y="1973263"/>
          <p14:tracePt t="16837" x="3660775" y="1973263"/>
          <p14:tracePt t="16846" x="3732213" y="1965325"/>
          <p14:tracePt t="16857" x="3803650" y="1965325"/>
          <p14:tracePt t="16870" x="3822700" y="1965325"/>
          <p14:tracePt t="16918" x="3822700" y="1982788"/>
          <p14:tracePt t="16928" x="3776663" y="2027238"/>
          <p14:tracePt t="16939" x="3687763" y="2152650"/>
          <p14:tracePt t="16953" x="3616325" y="2268538"/>
          <p14:tracePt t="16970" x="3571875" y="2330450"/>
          <p14:tracePt t="16986" x="3571875" y="2339975"/>
          <p14:tracePt t="17020" x="3581400" y="2339975"/>
          <p14:tracePt t="17036" x="3643313" y="2347913"/>
          <p14:tracePt t="17053" x="3813175" y="2357438"/>
          <p14:tracePt t="17070" x="3848100" y="2357438"/>
          <p14:tracePt t="17086" x="3875088" y="2357438"/>
          <p14:tracePt t="17163" x="3875088" y="2374900"/>
          <p14:tracePt t="17173" x="3803650" y="2401888"/>
          <p14:tracePt t="17183" x="3660775" y="2473325"/>
          <p14:tracePt t="17194" x="3527425" y="2527300"/>
          <p14:tracePt t="17205" x="3455988" y="2598738"/>
          <p14:tracePt t="17220" x="3340100" y="2670175"/>
          <p14:tracePt t="17236" x="3187700" y="2732088"/>
          <p14:tracePt t="17253" x="3170238" y="2741613"/>
          <p14:tracePt t="17270" x="3170238" y="2751138"/>
          <p14:tracePt t="17286" x="3197225" y="2751138"/>
          <p14:tracePt t="17302" x="3214688" y="2751138"/>
          <p14:tracePt t="17320" x="3367088" y="2741613"/>
          <p14:tracePt t="17337" x="3598863" y="2697163"/>
          <p14:tracePt t="17352" x="3751263" y="2643188"/>
          <p14:tracePt t="17369" x="3902075" y="2571750"/>
          <p14:tracePt t="17387" x="3938588" y="2571750"/>
          <p14:tracePt t="17402" x="3956050" y="2571750"/>
          <p14:tracePt t="17439" x="3956050" y="2589213"/>
          <p14:tracePt t="17449" x="3946525" y="2589213"/>
          <p14:tracePt t="17470" x="3929063" y="2598738"/>
          <p14:tracePt t="17480" x="3911600" y="2616200"/>
          <p14:tracePt t="17490" x="3884613" y="2633663"/>
          <p14:tracePt t="17502" x="3848100" y="2660650"/>
          <p14:tracePt t="17520" x="3822700" y="2670175"/>
          <p14:tracePt t="17536" x="3724275" y="2714625"/>
          <p14:tracePt t="17553" x="3581400" y="2768600"/>
          <p14:tracePt t="17570" x="3517900" y="2803525"/>
          <p14:tracePt t="17586" x="3438525" y="2857500"/>
          <p14:tracePt t="17622" x="3455988" y="2857500"/>
          <p14:tracePt t="17637" x="3490913" y="2857500"/>
          <p14:tracePt t="17653" x="3732213" y="2751138"/>
          <p14:tracePt t="17669" x="3894138" y="2679700"/>
          <p14:tracePt t="17686" x="4017963" y="2616200"/>
          <p14:tracePt t="17704" x="4062413" y="2571750"/>
          <p14:tracePt t="18042" x="4017963" y="2571750"/>
          <p14:tracePt t="18051" x="3956050" y="2581275"/>
          <p14:tracePt t="18062" x="3919538" y="2581275"/>
          <p14:tracePt t="18072" x="3894138" y="2589213"/>
          <p14:tracePt t="18086" x="3875088" y="2589213"/>
          <p14:tracePt t="18103" x="3768725" y="2589213"/>
          <p14:tracePt t="18120" x="3714750" y="2589213"/>
          <p14:tracePt t="18136" x="3670300" y="2589213"/>
          <p14:tracePt t="19482" x="3616325" y="2598738"/>
          <p14:tracePt t="19491" x="3438525" y="2670175"/>
          <p14:tracePt t="19503" x="3295650" y="2705100"/>
          <p14:tracePt t="19521" x="3089275" y="2724150"/>
          <p14:tracePt t="19536" x="2867025" y="2714625"/>
          <p14:tracePt t="19554" x="2813050" y="2679700"/>
          <p14:tracePt t="19570" x="2813050" y="2670175"/>
          <p14:tracePt t="19586" x="2795588" y="2554288"/>
          <p14:tracePt t="19603" x="2840038" y="2438400"/>
          <p14:tracePt t="19620" x="2894013" y="2330450"/>
          <p14:tracePt t="19637" x="2965450" y="2276475"/>
          <p14:tracePt t="19899" x="3089275" y="2276475"/>
          <p14:tracePt t="19910" x="3214688" y="2268538"/>
          <p14:tracePt t="19921" x="3429000" y="2268538"/>
          <p14:tracePt t="19937" x="3697288" y="2268538"/>
          <p14:tracePt t="19953" x="3965575" y="2268538"/>
          <p14:tracePt t="19971" x="4098925" y="2268538"/>
          <p14:tracePt t="19986" x="4125913" y="2268538"/>
          <p14:tracePt t="20004" x="4133850" y="2268538"/>
          <p14:tracePt t="20043" x="4125913" y="2268538"/>
          <p14:tracePt t="20054" x="4089400" y="2259013"/>
          <p14:tracePt t="20070" x="4027488" y="2251075"/>
          <p14:tracePt t="20087" x="3919538" y="2214563"/>
          <p14:tracePt t="20104" x="3714750" y="2214563"/>
          <p14:tracePt t="20121" x="3571875" y="2214563"/>
          <p14:tracePt t="20137" x="3367088" y="2259013"/>
          <p14:tracePt t="20155" x="3125788" y="2303463"/>
          <p14:tracePt t="20171" x="3027363" y="2312988"/>
          <p14:tracePt t="20187" x="2955925" y="2312988"/>
          <p14:tracePt t="20204" x="2928938" y="2303463"/>
          <p14:tracePt t="20430" x="2928938" y="2322513"/>
          <p14:tracePt t="20440" x="2938463" y="2347913"/>
          <p14:tracePt t="20454" x="2946400" y="2446338"/>
          <p14:tracePt t="20471" x="2973388" y="2482850"/>
          <p14:tracePt t="20487" x="3081338" y="2562225"/>
          <p14:tracePt t="20504" x="3268663" y="2633663"/>
          <p14:tracePt t="20520" x="3394075" y="2643188"/>
          <p14:tracePt t="20537" x="3633788" y="2633663"/>
          <p14:tracePt t="20554" x="3840163" y="2571750"/>
          <p14:tracePt t="20570" x="3902075" y="2536825"/>
          <p14:tracePt t="20587" x="3965575" y="2490788"/>
          <p14:tracePt t="20604" x="3990975" y="2419350"/>
          <p14:tracePt t="20620" x="4017963" y="2366963"/>
          <p14:tracePt t="20637" x="4062413" y="2259013"/>
          <p14:tracePt t="20655" x="4081463" y="2197100"/>
          <p14:tracePt t="20687" x="4081463" y="2179638"/>
          <p14:tracePt t="20704" x="4027488" y="2125663"/>
          <p14:tracePt t="20720" x="3687763" y="1965325"/>
          <p14:tracePt t="20737" x="3348038" y="1839913"/>
          <p14:tracePt t="20754" x="3241675" y="1830388"/>
          <p14:tracePt t="20770" x="2955925" y="1795463"/>
          <p14:tracePt t="20788" x="2786063" y="1847850"/>
          <p14:tracePt t="20804" x="2705100" y="1866900"/>
          <p14:tracePt t="21032" x="2697163" y="1901825"/>
          <p14:tracePt t="21043" x="2679700" y="1928813"/>
          <p14:tracePt t="21055" x="2660650" y="1982788"/>
          <p14:tracePt t="21070" x="2643188" y="2036763"/>
          <p14:tracePt t="21087" x="2633663" y="2170113"/>
          <p14:tracePt t="21105" x="2633663" y="2276475"/>
          <p14:tracePt t="21120" x="2633663" y="2295525"/>
          <p14:tracePt t="21137" x="2679700" y="2322513"/>
          <p14:tracePt t="21155" x="2795588" y="2330450"/>
          <p14:tracePt t="21171" x="2874963" y="2330450"/>
          <p14:tracePt t="21187" x="3044825" y="2330450"/>
          <p14:tracePt t="21204" x="3125788" y="2330450"/>
          <p14:tracePt t="21221" x="3295650" y="2322513"/>
          <p14:tracePt t="21237" x="3455988" y="2259013"/>
          <p14:tracePt t="21254" x="3517900" y="2232025"/>
          <p14:tracePt t="21482" x="3517900" y="2241550"/>
          <p14:tracePt t="21492" x="3517900" y="2259013"/>
          <p14:tracePt t="21504" x="3536950" y="2276475"/>
          <p14:tracePt t="21521" x="3581400" y="2303463"/>
          <p14:tracePt t="21538" x="3724275" y="2393950"/>
          <p14:tracePt t="21554" x="3965575" y="2411413"/>
          <p14:tracePt t="21571" x="4160838" y="2411413"/>
          <p14:tracePt t="21588" x="4357688" y="2366963"/>
          <p14:tracePt t="21605" x="4491038" y="2295525"/>
          <p14:tracePt t="21620" x="4518025" y="2268538"/>
          <p14:tracePt t="21637" x="4527550" y="2259013"/>
          <p14:tracePt t="21655" x="4527550" y="2251075"/>
          <p14:tracePt t="21676" x="4518025" y="2251075"/>
          <p14:tracePt t="21697" x="4483100" y="2224088"/>
          <p14:tracePt t="21707" x="4259263" y="2098675"/>
          <p14:tracePt t="21720" x="4187825" y="2089150"/>
          <p14:tracePt t="21737" x="3724275" y="2017713"/>
          <p14:tracePt t="21754" x="3509963" y="2017713"/>
          <p14:tracePt t="21771" x="3232150" y="2009775"/>
          <p14:tracePt t="21789" x="3116263" y="2009775"/>
          <p14:tracePt t="21804" x="3062288" y="2017713"/>
          <p14:tracePt t="21821" x="2919413" y="2044700"/>
          <p14:tracePt t="21840" x="2776538" y="2089150"/>
          <p14:tracePt t="21854" x="2714625" y="2108200"/>
          <p14:tracePt t="21870" x="2633663" y="2170113"/>
          <p14:tracePt t="21887" x="2625725" y="2197100"/>
          <p14:tracePt t="21904" x="2616200" y="2224088"/>
          <p14:tracePt t="21921" x="2633663" y="2268538"/>
          <p14:tracePt t="21937" x="2670175" y="2312988"/>
          <p14:tracePt t="21954" x="2813050" y="2465388"/>
          <p14:tracePt t="21971" x="2911475" y="2500313"/>
          <p14:tracePt t="21987" x="3108325" y="2544763"/>
          <p14:tracePt t="22004" x="3348038" y="2562225"/>
          <p14:tracePt t="22020" x="3446463" y="2562225"/>
          <p14:tracePt t="22037" x="3616325" y="2562225"/>
          <p14:tracePt t="22054" x="3759200" y="2509838"/>
          <p14:tracePt t="22071" x="3857625" y="2465388"/>
          <p14:tracePt t="22087" x="4027488" y="2268538"/>
          <p14:tracePt t="22105" x="4125913" y="2170113"/>
          <p14:tracePt t="22121" x="4143375" y="2143125"/>
          <p14:tracePt t="22137" x="4152900" y="2125663"/>
          <p14:tracePt t="22156" x="4116388" y="2125663"/>
          <p14:tracePt t="22171" x="4081463" y="2125663"/>
          <p14:tracePt t="22187" x="3705225" y="2125663"/>
          <p14:tracePt t="22205" x="3509963" y="2125663"/>
          <p14:tracePt t="22221" x="3071813" y="2187575"/>
          <p14:tracePt t="22238" x="2847975" y="2276475"/>
          <p14:tracePt t="22255" x="2795588" y="2322513"/>
          <p14:tracePt t="22271" x="2759075" y="2384425"/>
          <p14:tracePt t="22304" x="2776538" y="2384425"/>
          <p14:tracePt t="22321" x="2803525" y="2384425"/>
          <p14:tracePt t="22339" x="2965450" y="2401888"/>
          <p14:tracePt t="22535" x="2919413" y="2490788"/>
          <p14:tracePt t="22544" x="2884488" y="2554288"/>
          <p14:tracePt t="22555" x="2867025" y="2608263"/>
          <p14:tracePt t="22571" x="2857500" y="2670175"/>
          <p14:tracePt t="22587" x="2867025" y="2768600"/>
          <p14:tracePt t="22605" x="2965450" y="2867025"/>
          <p14:tracePt t="22621" x="3054350" y="2884488"/>
          <p14:tracePt t="22638" x="3394075" y="2919413"/>
          <p14:tracePt t="22655" x="3554413" y="2830513"/>
          <p14:tracePt t="22671" x="3875088" y="2670175"/>
          <p14:tracePt t="22688" x="3973513" y="2616200"/>
          <p14:tracePt t="22705" x="4089400" y="2527300"/>
          <p14:tracePt t="22721" x="4108450" y="2509838"/>
          <p14:tracePt t="22754" x="4081463" y="2500313"/>
          <p14:tracePt t="22771" x="3705225" y="2482850"/>
          <p14:tracePt t="22789" x="3375025" y="2490788"/>
          <p14:tracePt t="22804" x="3187700" y="2527300"/>
          <p14:tracePt t="22821" x="2946400" y="2616200"/>
          <p14:tracePt t="22838" x="2894013" y="2643188"/>
          <p14:tracePt t="22854" x="2822575" y="2687638"/>
          <p14:tracePt t="22871" x="2795588" y="2732088"/>
          <p14:tracePt t="22887" x="2795588" y="2759075"/>
          <p14:tracePt t="22905" x="2795588" y="2768600"/>
          <p14:tracePt t="22921" x="2830513" y="2768600"/>
          <p14:tracePt t="23167" x="2874963" y="2759075"/>
          <p14:tracePt t="23177" x="2973388" y="2741613"/>
          <p14:tracePt t="23189" x="3081338" y="2705100"/>
          <p14:tracePt t="23205" x="3187700" y="2670175"/>
          <p14:tracePt t="23221" x="3419475" y="2608263"/>
          <p14:tracePt t="23239" x="3536950" y="2554288"/>
          <p14:tracePt t="23271" x="3544888" y="2544763"/>
          <p14:tracePt t="24833" x="3455988" y="2411413"/>
          <p14:tracePt t="24842" x="3455988" y="2393950"/>
          <p14:tracePt t="24855" x="3455988" y="2357438"/>
          <p14:tracePt t="24873" x="3500438" y="2251075"/>
          <p14:tracePt t="24888" x="3500438" y="2241550"/>
          <p14:tracePt t="24905" x="3500438" y="2232025"/>
          <p14:tracePt t="24922" x="3490913" y="2232025"/>
          <p14:tracePt t="24938" x="3419475" y="2214563"/>
          <p14:tracePt t="24955" x="3322638" y="2187575"/>
          <p14:tracePt t="24972" x="3251200" y="2187575"/>
          <p14:tracePt t="24988" x="3160713" y="2160588"/>
          <p14:tracePt t="25005" x="3152775" y="2152650"/>
          <p14:tracePt t="25056" x="3152775" y="2160588"/>
          <p14:tracePt t="25076" x="3152775" y="2179638"/>
          <p14:tracePt t="25087" x="3152775" y="2214563"/>
          <p14:tracePt t="25097" x="3152775" y="2241550"/>
          <p14:tracePt t="25107" x="3160713" y="2259013"/>
          <p14:tracePt t="25121" x="3170238" y="2286000"/>
          <p14:tracePt t="25138" x="3197225" y="2303463"/>
          <p14:tracePt t="25155" x="3214688" y="2303463"/>
          <p14:tracePt t="25171" x="3276600" y="2322513"/>
          <p14:tracePt t="25188" x="3367088" y="2322513"/>
          <p14:tracePt t="26875" x="3259138" y="2732088"/>
          <p14:tracePt t="26888" x="3259138" y="3044825"/>
          <p14:tracePt t="26906" x="3322638" y="3313113"/>
          <p14:tracePt t="26923" x="3375025" y="3429000"/>
          <p14:tracePt t="26939" x="3465513" y="3697288"/>
          <p14:tracePt t="26955" x="3536950" y="3795713"/>
          <p14:tracePt t="26972" x="3598863" y="3840163"/>
          <p14:tracePt t="26989" x="3643313" y="3938588"/>
          <p14:tracePt t="27200" x="3544888" y="3965575"/>
          <p14:tracePt t="27210" x="3394075" y="3990975"/>
          <p14:tracePt t="27222" x="3232150" y="4010025"/>
          <p14:tracePt t="27238" x="3054350" y="4017963"/>
          <p14:tracePt t="27255" x="2822575" y="4017963"/>
          <p14:tracePt t="27273" x="2786063" y="4017963"/>
          <p14:tracePt t="27312" x="2786063" y="3990975"/>
          <p14:tracePt t="27324" x="2830513" y="3902075"/>
          <p14:tracePt t="27339" x="2894013" y="3786188"/>
          <p14:tracePt t="27356" x="2973388" y="3741738"/>
          <p14:tracePt t="27588" x="3017838" y="3714750"/>
          <p14:tracePt t="27598" x="3071813" y="3679825"/>
          <p14:tracePt t="27608" x="3133725" y="3625850"/>
          <p14:tracePt t="27622" x="3232150" y="3455988"/>
          <p14:tracePt t="27639" x="3419475" y="3224213"/>
          <p14:tracePt t="27656" x="3482975" y="3152775"/>
          <p14:tracePt t="27672" x="3490913" y="3133725"/>
          <p14:tracePt t="27700" x="3482975" y="3133725"/>
          <p14:tracePt t="27710" x="3473450" y="3133725"/>
          <p14:tracePt t="27722" x="3455988" y="3133725"/>
          <p14:tracePt t="27739" x="3348038" y="3133725"/>
          <p14:tracePt t="27755" x="3152775" y="3133725"/>
          <p14:tracePt t="27772" x="2946400" y="3152775"/>
          <p14:tracePt t="27789" x="2911475" y="3160713"/>
          <p14:tracePt t="27805" x="2894013" y="3170238"/>
          <p14:tracePt t="27823" x="2894013" y="3179763"/>
          <p14:tracePt t="27854" x="2901950" y="3179763"/>
          <p14:tracePt t="27864" x="2911475" y="3179763"/>
          <p14:tracePt t="27884" x="2919413" y="3179763"/>
          <p14:tracePt t="27894" x="2938463" y="3187700"/>
          <p14:tracePt t="27905" x="2973388" y="3224213"/>
          <p14:tracePt t="27922" x="3027363" y="3259138"/>
          <p14:tracePt t="27939" x="3125788" y="3357563"/>
          <p14:tracePt t="27956" x="3214688" y="3455988"/>
          <p14:tracePt t="27972" x="3232150" y="3465513"/>
          <p14:tracePt t="27989" x="3286125" y="3473450"/>
          <p14:tracePt t="28182" x="3241675" y="3509963"/>
          <p14:tracePt t="28190" x="3179763" y="3544888"/>
          <p14:tracePt t="28201" x="3081338" y="3598863"/>
          <p14:tracePt t="28211" x="2919413" y="3732213"/>
          <p14:tracePt t="28224" x="2822575" y="3795713"/>
          <p14:tracePt t="28239" x="2705100" y="3830638"/>
          <p14:tracePt t="28256" x="2517775" y="3894138"/>
          <p14:tracePt t="28272" x="2393950" y="3911600"/>
          <p14:tracePt t="28334" x="2401888" y="3911600"/>
          <p14:tracePt t="28344" x="2419350" y="3902075"/>
          <p14:tracePt t="28355" x="2509838" y="3857625"/>
          <p14:tracePt t="28373" x="2697163" y="3724275"/>
          <p14:tracePt t="28389" x="2768600" y="3679825"/>
          <p14:tracePt t="28406" x="2901950" y="3660775"/>
          <p14:tracePt t="28423" x="2928938" y="3660775"/>
          <p14:tracePt t="28439" x="2928938" y="3652838"/>
          <p14:tracePt t="28457" x="2982913" y="3652838"/>
          <p14:tracePt t="28472" x="3089275" y="3670300"/>
          <p14:tracePt t="32806" x="2776538" y="3687763"/>
          <p14:tracePt t="32816" x="2687638" y="3687763"/>
          <p14:tracePt t="32826" x="2589213" y="3670300"/>
          <p14:tracePt t="32840" x="2411413" y="3598863"/>
          <p14:tracePt t="32857" x="1812925" y="3098800"/>
          <p14:tracePt t="32874" x="1517650" y="2830513"/>
          <p14:tracePt t="32890" x="1017588" y="2205038"/>
          <p14:tracePt t="32908" x="795338" y="1973263"/>
          <p14:tracePt t="32924" x="768350" y="1919288"/>
          <p14:tracePt t="32940" x="785813" y="1839913"/>
          <p14:tracePt t="32958" x="830263" y="1795463"/>
          <p14:tracePt t="32974" x="901700" y="1724025"/>
          <p14:tracePt t="32990" x="919163" y="1704975"/>
          <p14:tracePt t="33024" x="928688" y="1731963"/>
          <p14:tracePt t="33041" x="965200" y="1704975"/>
          <p14:tracePt t="33297" x="1116013" y="1704975"/>
          <p14:tracePt t="33307" x="1231900" y="1704975"/>
          <p14:tracePt t="33316" x="1374775" y="1731963"/>
          <p14:tracePt t="33326" x="1490663" y="1758950"/>
          <p14:tracePt t="33340" x="1608138" y="1812925"/>
          <p14:tracePt t="33358" x="1741488" y="1884363"/>
          <p14:tracePt t="33373" x="1768475" y="1901825"/>
          <p14:tracePt t="33391" x="1768475" y="1919288"/>
          <p14:tracePt t="33408" x="1768475" y="2098675"/>
          <p14:tracePt t="33423" x="1768475" y="2170113"/>
          <p14:tracePt t="33440" x="1751013" y="2295525"/>
          <p14:tracePt t="33457" x="1741488" y="2347913"/>
          <p14:tracePt t="33474" x="1697038" y="2482850"/>
          <p14:tracePt t="33490" x="1633538" y="2589213"/>
          <p14:tracePt t="33508" x="1608138" y="2608263"/>
          <p14:tracePt t="33524" x="1562100" y="2670175"/>
          <p14:tracePt t="33541" x="1536700" y="2705100"/>
          <p14:tracePt t="33557" x="1536700" y="2714625"/>
          <p14:tracePt t="33574" x="1562100" y="2741613"/>
          <p14:tracePt t="33592" x="1741488" y="2786063"/>
          <p14:tracePt t="33607" x="1893888" y="2813050"/>
          <p14:tracePt t="33623" x="2581275" y="2955925"/>
          <p14:tracePt t="33642" x="3402013" y="3303588"/>
          <p14:tracePt t="33657" x="3670300" y="3394075"/>
          <p14:tracePt t="33674" x="3973513" y="3652838"/>
          <p14:tracePt t="33888" x="3956050" y="3660775"/>
          <p14:tracePt t="33898" x="3919538" y="3687763"/>
          <p14:tracePt t="33910" x="3857625" y="3751263"/>
          <p14:tracePt t="33923" x="3768725" y="3822700"/>
          <p14:tracePt t="33940" x="3527425" y="3929063"/>
          <p14:tracePt t="33957" x="3438525" y="3973513"/>
          <p14:tracePt t="33973" x="3313113" y="4000500"/>
          <p14:tracePt t="34398" x="3322638" y="4000500"/>
          <p14:tracePt t="34521" x="3276600" y="4000500"/>
          <p14:tracePt t="34531" x="3179763" y="4000500"/>
          <p14:tracePt t="34543" x="3125788" y="3990975"/>
          <p14:tracePt t="34558" x="3089275" y="3973513"/>
          <p14:tracePt t="34574" x="3000375" y="3911600"/>
          <p14:tracePt t="34592" x="2901950" y="3759200"/>
          <p14:tracePt t="34607" x="2874963" y="3714750"/>
          <p14:tracePt t="34624" x="2822575" y="3616325"/>
          <p14:tracePt t="34641" x="2803525" y="3562350"/>
          <p14:tracePt t="34644" x="2786063" y="3490913"/>
          <p14:tracePt t="34658" x="2732088" y="3268663"/>
          <p14:tracePt t="34674" x="2679700" y="2830513"/>
          <p14:tracePt t="34690" x="2660650" y="2411413"/>
          <p14:tracePt t="34707" x="2652713" y="1776413"/>
          <p14:tracePt t="34724" x="2670175" y="1428750"/>
          <p14:tracePt t="34741" x="2679700" y="1322388"/>
          <p14:tracePt t="34757" x="2697163" y="1322388"/>
          <p14:tracePt t="34981" x="2679700" y="1330325"/>
          <p14:tracePt t="34991" x="2616200" y="1446213"/>
          <p14:tracePt t="35001" x="2527300" y="1536700"/>
          <p14:tracePt t="35011" x="2374900" y="1625600"/>
          <p14:tracePt t="35024" x="2232025" y="1714500"/>
          <p14:tracePt t="35043" x="1901825" y="1901825"/>
          <p14:tracePt t="35057" x="1652588" y="2009775"/>
          <p14:tracePt t="35074" x="1411288" y="2017713"/>
          <p14:tracePt t="35091" x="1339850" y="2017713"/>
          <p14:tracePt t="35107" x="1312863" y="2017713"/>
          <p14:tracePt t="37013" x="1339850" y="2017713"/>
          <p14:tracePt t="37022" x="1446213" y="2044700"/>
          <p14:tracePt t="37033" x="1616075" y="2152650"/>
          <p14:tracePt t="37044" x="1724025" y="2197100"/>
          <p14:tracePt t="37058" x="1857375" y="2251075"/>
          <p14:tracePt t="37074" x="2000250" y="2295525"/>
          <p14:tracePt t="37091" x="2027238" y="2295525"/>
          <p14:tracePt t="37165" x="2027238" y="2312988"/>
          <p14:tracePt t="37370" x="1938338" y="2347913"/>
          <p14:tracePt t="37380" x="1857375" y="2347913"/>
          <p14:tracePt t="37391" x="1795463" y="2347913"/>
          <p14:tracePt t="37408" x="1704975" y="2322513"/>
          <p14:tracePt t="37425" x="1571625" y="2197100"/>
          <p14:tracePt t="37441" x="1554163" y="2054225"/>
          <p14:tracePt t="37458" x="1581150" y="1901825"/>
          <p14:tracePt t="37475" x="1652588" y="1776413"/>
          <p14:tracePt t="37493" x="1704975" y="1758950"/>
          <p14:tracePt t="37508" x="1768475" y="1751013"/>
          <p14:tracePt t="37524" x="1946275" y="1768475"/>
          <p14:tracePt t="38421" x="1973263" y="1795463"/>
          <p14:tracePt t="38432" x="2009775" y="1803400"/>
          <p14:tracePt t="38443" x="2044700" y="1803400"/>
          <p14:tracePt t="38459" x="2108200" y="1822450"/>
          <p14:tracePt t="38475" x="2224088" y="1857375"/>
          <p14:tracePt t="38493" x="2276475" y="1884363"/>
          <p14:tracePt t="38509" x="2303463" y="1893888"/>
          <p14:tracePt t="38525" x="2339975" y="1911350"/>
          <p14:tracePt t="38543" x="2347913" y="1911350"/>
          <p14:tracePt t="38558" x="2347913" y="1919288"/>
          <p14:tracePt t="38575" x="2347913" y="1928813"/>
          <p14:tracePt t="38592" x="2347913" y="1938338"/>
          <p14:tracePt t="38608" x="2347913" y="1955800"/>
          <p14:tracePt t="38626" x="2374900" y="2009775"/>
          <p14:tracePt t="38642" x="2374900" y="2027238"/>
          <p14:tracePt t="38659" x="2401888" y="2108200"/>
          <p14:tracePt t="38911" x="2401888" y="2125663"/>
          <p14:tracePt t="38922" x="2401888" y="2143125"/>
          <p14:tracePt t="38932" x="2401888" y="2170113"/>
          <p14:tracePt t="38944" x="2393950" y="2214563"/>
          <p14:tracePt t="38959" x="2384425" y="2286000"/>
          <p14:tracePt t="38975" x="2384425" y="2428875"/>
          <p14:tracePt t="38993" x="2384425" y="2490788"/>
          <p14:tracePt t="39009" x="2384425" y="2509838"/>
          <p14:tracePt t="39025" x="2384425" y="2562225"/>
          <p14:tracePt t="39228" x="2303463" y="2598738"/>
          <p14:tracePt t="39242" x="2268538" y="2625725"/>
          <p14:tracePt t="39259" x="2259013" y="2643188"/>
          <p14:tracePt t="39275" x="2259013" y="2660650"/>
          <p14:tracePt t="39292" x="2330450" y="2705100"/>
          <p14:tracePt t="39310" x="2517775" y="2768600"/>
          <p14:tracePt t="39325" x="2633663" y="2786063"/>
          <p14:tracePt t="39342" x="2867025" y="2822575"/>
          <p14:tracePt t="39359" x="2928938" y="2830513"/>
          <p14:tracePt t="39376" x="3027363" y="2867025"/>
          <p14:tracePt t="39575" x="3027363" y="2884488"/>
          <p14:tracePt t="39585" x="3027363" y="2938463"/>
          <p14:tracePt t="39596" x="3027363" y="3027363"/>
          <p14:tracePt t="39609" x="3089275" y="3152775"/>
          <p14:tracePt t="39626" x="3232150" y="3313113"/>
          <p14:tracePt t="39642" x="3295650" y="3402013"/>
          <p14:tracePt t="39659" x="3411538" y="3482975"/>
          <p14:tracePt t="39675" x="3446463" y="3527425"/>
          <p14:tracePt t="39882" x="3375025" y="3482975"/>
          <p14:tracePt t="39892" x="3295650" y="3348038"/>
          <p14:tracePt t="39902" x="3187700" y="3098800"/>
          <p14:tracePt t="39912" x="3116263" y="2938463"/>
          <p14:tracePt t="39925" x="3054350" y="2741613"/>
          <p14:tracePt t="39943" x="3027363" y="2179638"/>
          <p14:tracePt t="39959" x="3017838" y="2054225"/>
          <p14:tracePt t="39975" x="3017838" y="1982788"/>
          <p14:tracePt t="40034" x="3017838" y="1990725"/>
          <p14:tracePt t="40126" x="3017838" y="2000250"/>
          <p14:tracePt t="40198" x="3017838" y="2009775"/>
          <p14:tracePt t="40218" x="3009900" y="2027238"/>
          <p14:tracePt t="40229" x="3000375" y="2044700"/>
          <p14:tracePt t="40240" x="3000375" y="2081213"/>
          <p14:tracePt t="40249" x="3000375" y="2152650"/>
          <p14:tracePt t="40261" x="3000375" y="2197100"/>
          <p14:tracePt t="40276" x="3000375" y="2232025"/>
          <p14:tracePt t="40292" x="3081338" y="2374900"/>
          <p14:tracePt t="40310" x="3205163" y="2562225"/>
          <p14:tracePt t="40325" x="3276600" y="2643188"/>
          <p14:tracePt t="40342" x="3429000" y="2741613"/>
          <p14:tracePt t="40359" x="3465513" y="2741613"/>
          <p14:tracePt t="40555" x="3465513" y="2768600"/>
          <p14:tracePt t="40565" x="3465513" y="2795588"/>
          <p14:tracePt t="40578" x="3465513" y="2822575"/>
          <p14:tracePt t="40592" x="3465513" y="2857500"/>
          <p14:tracePt t="40609" x="3509963" y="2990850"/>
          <p14:tracePt t="40627" x="3581400" y="3108325"/>
          <p14:tracePt t="40642" x="3625850" y="3152775"/>
          <p14:tracePt t="40659" x="3687763" y="3205163"/>
          <p14:tracePt t="40676" x="3724275" y="3241675"/>
          <p14:tracePt t="40692" x="3751263" y="3330575"/>
          <p14:tracePt t="40882" x="3714750" y="3357563"/>
          <p14:tracePt t="40893" x="3697288" y="3375025"/>
          <p14:tracePt t="40902" x="3660775" y="3411538"/>
          <p14:tracePt t="40913" x="3616325" y="3473450"/>
          <p14:tracePt t="40925" x="3562350" y="3554413"/>
          <p14:tracePt t="40943" x="3536950" y="3571875"/>
          <p14:tracePt t="40959" x="3509963" y="3608388"/>
          <p14:tracePt t="40976" x="3509963" y="3643313"/>
          <p14:tracePt t="40992" x="3509963" y="3714750"/>
          <p14:tracePt t="41241" x="3490913" y="3714750"/>
          <p14:tracePt t="41249" x="3473450" y="3732213"/>
          <p14:tracePt t="41261" x="3465513" y="3732213"/>
          <p14:tracePt t="41276" x="3455988" y="3741738"/>
          <p14:tracePt t="41292" x="3419475" y="3759200"/>
          <p14:tracePt t="41311" x="3394075" y="3768725"/>
          <p14:tracePt t="41326" x="3367088" y="3768725"/>
          <p14:tracePt t="41343" x="3330575" y="3768725"/>
          <p14:tracePt t="41359" x="3303588" y="3751263"/>
          <p14:tracePt t="41376" x="3251200" y="3652838"/>
          <p14:tracePt t="41393" x="3224213" y="3490913"/>
          <p14:tracePt t="41409" x="3224213" y="3259138"/>
          <p14:tracePt t="41426" x="3322638" y="2874963"/>
          <p14:tracePt t="41444" x="3438525" y="2598738"/>
          <p14:tracePt t="41459" x="3473450" y="2544763"/>
          <p14:tracePt t="41476" x="3517900" y="2509838"/>
          <p14:tracePt t="41627" x="3509963" y="2509838"/>
          <p14:tracePt t="41648" x="3500438" y="2509838"/>
          <p14:tracePt t="41658" x="3473450" y="2509838"/>
          <p14:tracePt t="41668" x="3429000" y="2490788"/>
          <p14:tracePt t="41679" x="3394075" y="2482850"/>
          <p14:tracePt t="41692" x="3322638" y="2455863"/>
          <p14:tracePt t="41710" x="3224213" y="2446338"/>
          <p14:tracePt t="41725" x="3197225" y="2446338"/>
          <p14:tracePt t="41743" x="3187700" y="2446338"/>
          <p14:tracePt t="41781" x="3197225" y="2446338"/>
          <p14:tracePt t="41801" x="3205163" y="2446338"/>
          <p14:tracePt t="41811" x="3224213" y="2446338"/>
          <p14:tracePt t="41821" x="3276600" y="2455863"/>
          <p14:tracePt t="41832" x="3367088" y="2527300"/>
          <p14:tracePt t="41843" x="3527425" y="2786063"/>
          <p14:tracePt t="41860" x="3633788" y="2955925"/>
          <p14:tracePt t="41876" x="3768725" y="3187700"/>
          <p14:tracePt t="41893" x="3875088" y="3411538"/>
          <p14:tracePt t="41909" x="3911600" y="3500438"/>
          <p14:tracePt t="41926" x="3938588" y="3554413"/>
          <p14:tracePt t="41944" x="3946525" y="3589338"/>
          <p14:tracePt t="41959" x="3946525" y="3608388"/>
          <p14:tracePt t="41976" x="3946525" y="3768725"/>
          <p14:tracePt t="43445" x="4054475" y="3768725"/>
          <p14:tracePt t="43455" x="4340225" y="3768725"/>
          <p14:tracePt t="43465" x="4867275" y="3768725"/>
          <p14:tracePt t="43477" x="5500688" y="3768725"/>
          <p14:tracePt t="43493" x="6081713" y="3768725"/>
          <p14:tracePt t="43510" x="6867525" y="3830638"/>
          <p14:tracePt t="43527" x="7134225" y="3875088"/>
          <p14:tracePt t="43543" x="7180263" y="3884613"/>
          <p14:tracePt t="45977" x="7259638" y="3884613"/>
          <p14:tracePt t="45987" x="7358063" y="3884613"/>
          <p14:tracePt t="45998" x="7473950" y="3884613"/>
          <p14:tracePt t="46010" x="7616825" y="3894138"/>
          <p14:tracePt t="46028" x="7823200" y="3911600"/>
          <p14:tracePt t="46043" x="7912100" y="3919538"/>
          <p14:tracePt t="46061" x="8089900" y="3938588"/>
          <p14:tracePt t="46079" x="8180388" y="3965575"/>
          <p14:tracePt t="46094" x="8197850" y="3973513"/>
          <p14:tracePt t="46110" x="8215313" y="4010025"/>
          <p14:tracePt t="46365" x="8224838" y="3990975"/>
          <p14:tracePt t="46375" x="8242300" y="3973513"/>
          <p14:tracePt t="46385" x="8251825" y="3946525"/>
          <p14:tracePt t="46396" x="8277225" y="3919538"/>
          <p14:tracePt t="46410" x="8296275" y="3884613"/>
          <p14:tracePt t="46427" x="8385175" y="3732213"/>
          <p14:tracePt t="46443" x="8420100" y="3670300"/>
          <p14:tracePt t="46461" x="8466138" y="3616325"/>
          <p14:tracePt t="46477" x="8466138" y="3608388"/>
          <p14:tracePt t="46511" x="8439150" y="3608388"/>
          <p14:tracePt t="46528" x="8323263" y="3608388"/>
          <p14:tracePt t="46544" x="8242300" y="3608388"/>
          <p14:tracePt t="46560" x="8010525" y="3616325"/>
          <p14:tracePt t="46578" x="7894638" y="3616325"/>
          <p14:tracePt t="46593" x="7848600" y="3625850"/>
          <p14:tracePt t="46610" x="7848600" y="3633788"/>
          <p14:tracePt t="46644" x="7867650" y="3643313"/>
          <p14:tracePt t="47464" x="8018463" y="3643313"/>
          <p14:tracePt t="47481" x="8161338" y="3670300"/>
          <p14:tracePt t="47497" x="8277225" y="3679825"/>
          <p14:tracePt t="47514" x="8348663" y="3687763"/>
          <p14:tracePt t="47531" x="8466138" y="3687763"/>
          <p14:tracePt t="47544" x="8491538" y="3687763"/>
          <p14:tracePt t="47561" x="8518525" y="3687763"/>
          <p14:tracePt t="47594" x="8501063" y="3687763"/>
          <p14:tracePt t="47611" x="8447088" y="3687763"/>
          <p14:tracePt t="47627" x="8420100" y="3687763"/>
          <p14:tracePt t="47644" x="8412163" y="3687763"/>
          <p14:tracePt t="47662" x="8394700" y="3705225"/>
          <p14:tracePt t="47677" x="8375650" y="3714750"/>
          <p14:tracePt t="47694" x="8348663" y="3741738"/>
          <p14:tracePt t="47712" x="8331200" y="3759200"/>
          <p14:tracePt t="47727" x="8313738" y="3768725"/>
          <p14:tracePt t="47744" x="8304213" y="3768725"/>
          <p14:tracePt t="47856" x="8269288" y="3768725"/>
          <p14:tracePt t="47867" x="8242300" y="3768725"/>
          <p14:tracePt t="47878" x="8232775" y="3768725"/>
          <p14:tracePt t="47895" x="8197850" y="3768725"/>
          <p14:tracePt t="47911" x="8188325" y="3768725"/>
          <p14:tracePt t="47948" x="8188325" y="3724275"/>
          <p14:tracePt t="47961" x="8188325" y="3633788"/>
          <p14:tracePt t="47979" x="8188325" y="3313113"/>
          <p14:tracePt t="47994" x="8188325" y="3276600"/>
          <p14:tracePt t="48011" x="8188325" y="3214688"/>
          <p14:tracePt t="48029" x="8170863" y="3214688"/>
          <p14:tracePt t="48045" x="8161338" y="3214688"/>
          <p14:tracePt t="48061" x="8072438" y="3214688"/>
          <p14:tracePt t="48078" x="8001000" y="3214688"/>
          <p14:tracePt t="48094" x="7894638" y="3214688"/>
          <p14:tracePt t="48112" x="7796213" y="3214688"/>
          <p14:tracePt t="48128" x="7724775" y="3214688"/>
          <p14:tracePt t="48144" x="7680325" y="3205163"/>
          <p14:tracePt t="48163" x="7653338" y="3197225"/>
          <p14:tracePt t="48204" x="7643813" y="3197225"/>
          <p14:tracePt t="48214" x="7572375" y="3197225"/>
          <p14:tracePt t="48228" x="7545388" y="3197225"/>
          <p14:tracePt t="48245" x="7394575" y="3205163"/>
          <p14:tracePt t="48262" x="7304088" y="3205163"/>
          <p14:tracePt t="48278" x="7215188" y="3214688"/>
          <p14:tracePt t="48295" x="7205663" y="3214688"/>
          <p14:tracePt t="48428" x="7205663" y="3224213"/>
          <p14:tracePt t="48468" x="7197725" y="3224213"/>
          <p14:tracePt t="48479" x="7161213" y="3224213"/>
          <p14:tracePt t="48489" x="7134225" y="3224213"/>
          <p14:tracePt t="48499" x="7072313" y="3224213"/>
          <p14:tracePt t="48511" x="6973888" y="3224213"/>
          <p14:tracePt t="48527" x="6867525" y="3224213"/>
          <p14:tracePt t="48544" x="6769100" y="3205163"/>
          <p14:tracePt t="48562" x="6759575" y="3187700"/>
          <p14:tracePt t="48594" x="6769100" y="3187700"/>
          <p14:tracePt t="48612" x="6777038" y="3187700"/>
          <p14:tracePt t="48628" x="6786563" y="3197225"/>
          <p14:tracePt t="48858" x="6697663" y="3259138"/>
          <p14:tracePt t="48867" x="6357938" y="3330575"/>
          <p14:tracePt t="48878" x="5857875" y="3438525"/>
          <p14:tracePt t="48895" x="5251450" y="3455988"/>
          <p14:tracePt t="48911" x="3776663" y="3429000"/>
          <p14:tracePt t="48928" x="2679700" y="3375025"/>
          <p14:tracePt t="48944" x="2419350" y="3375025"/>
          <p14:tracePt t="48961" x="2197100" y="3330575"/>
          <p14:tracePt t="48979" x="2187575" y="3303588"/>
          <p14:tracePt t="48994" x="2187575" y="3268663"/>
          <p14:tracePt t="49011" x="2197100" y="3251200"/>
          <p14:tracePt t="49028" x="2205038" y="3251200"/>
          <p14:tracePt t="49061" x="2205038" y="3259138"/>
          <p14:tracePt t="49078" x="2205038" y="3268663"/>
          <p14:tracePt t="49193" x="2232025" y="3268663"/>
          <p14:tracePt t="49204" x="2366963" y="3232150"/>
          <p14:tracePt t="49214" x="2840038" y="3187700"/>
          <p14:tracePt t="49228" x="3322638" y="3187700"/>
          <p14:tracePt t="49246" x="3919538" y="3187700"/>
          <p14:tracePt t="49261" x="5108575" y="3384550"/>
          <p14:tracePt t="49277" x="6027738" y="3527425"/>
          <p14:tracePt t="49296" x="6562725" y="3616325"/>
          <p14:tracePt t="49312" x="6653213" y="3625850"/>
          <p14:tracePt t="49328" x="6742113" y="3616325"/>
          <p14:tracePt t="49511" x="6804025" y="3616325"/>
          <p14:tracePt t="49520" x="6973888" y="3660775"/>
          <p14:tracePt t="49531" x="7188200" y="3751263"/>
          <p14:tracePt t="49545" x="7375525" y="3965575"/>
          <p14:tracePt t="49562" x="7537450" y="4081463"/>
          <p14:tracePt t="49578" x="7537450" y="4089400"/>
          <p14:tracePt t="49613" x="7491413" y="4054475"/>
          <p14:tracePt t="49628" x="7375525" y="3902075"/>
          <p14:tracePt t="49645" x="7180263" y="3536950"/>
          <p14:tracePt t="49663" x="7037388" y="3179763"/>
          <p14:tracePt t="49678" x="6973888" y="3036888"/>
          <p14:tracePt t="49695" x="6965950" y="3000375"/>
          <p14:tracePt t="49735" x="6965950" y="3027363"/>
          <p14:tracePt t="49746" x="6965950" y="3054350"/>
          <p14:tracePt t="49761" x="6965950" y="3071813"/>
          <p14:tracePt t="49778" x="6956425" y="3108325"/>
          <p14:tracePt t="49795" x="6956425" y="3116263"/>
          <p14:tracePt t="49828" x="6946900" y="3116263"/>
          <p14:tracePt t="49868" x="6946900" y="3108325"/>
          <p14:tracePt t="49898" x="6938963" y="3108325"/>
          <p14:tracePt t="49918" x="6938963" y="3098800"/>
          <p14:tracePt t="49929" x="6929438" y="3081338"/>
          <p14:tracePt t="49939" x="6911975" y="3054350"/>
          <p14:tracePt t="49949" x="6884988" y="3036888"/>
          <p14:tracePt t="49962" x="6867525" y="3017838"/>
          <p14:tracePt t="49979" x="6840538" y="2982913"/>
          <p14:tracePt t="49994" x="6840538" y="2973388"/>
          <p14:tracePt t="50011" x="6840538" y="2982913"/>
          <p14:tracePt t="50028" x="6840538" y="2990850"/>
          <p14:tracePt t="50045" x="6840538" y="3027363"/>
          <p14:tracePt t="50062" x="6858000" y="3232150"/>
          <p14:tracePt t="50078" x="6867525" y="3330575"/>
          <p14:tracePt t="50095" x="6894513" y="3911600"/>
          <p14:tracePt t="50113" x="6965950" y="4938713"/>
          <p14:tracePt t="50128" x="7000875" y="5286375"/>
          <p14:tracePt t="50145" x="7018338" y="6018213"/>
          <p14:tracePt t="50163" x="7018338" y="6357938"/>
          <p14:tracePt t="50178" x="7018338" y="6394450"/>
          <p14:tracePt t="50194" x="7018338" y="6419850"/>
          <p14:tracePt t="50228" x="7018338" y="6411913"/>
          <p14:tracePt t="50246" x="7018338" y="6384925"/>
          <p14:tracePt t="50262" x="7010400" y="6375400"/>
          <p14:tracePt t="50296" x="7010400" y="6367463"/>
          <p14:tracePt t="50312" x="7010400" y="6357938"/>
          <p14:tracePt t="50368" x="7010400" y="6348413"/>
          <p14:tracePt t="50419" x="7010400" y="6340475"/>
          <p14:tracePt t="50459" x="7010400" y="6330950"/>
          <p14:tracePt t="50480" x="7010400" y="6323013"/>
          <p14:tracePt t="50520" x="7010400" y="6313488"/>
          <p14:tracePt t="50541" x="7010400" y="6269038"/>
          <p14:tracePt t="50551" x="7010400" y="6251575"/>
          <p14:tracePt t="50563" x="7010400" y="6188075"/>
          <p14:tracePt t="50578" x="7010400" y="6180138"/>
          <p14:tracePt t="50623" x="7010400" y="6170613"/>
          <p14:tracePt t="50633" x="7010400" y="6153150"/>
          <p14:tracePt t="51798" x="7161213" y="6054725"/>
          <p14:tracePt t="51807" x="7232650" y="5938838"/>
          <p14:tracePt t="51817" x="7313613" y="5795963"/>
          <p14:tracePt t="51828" x="7500938" y="5572125"/>
          <p14:tracePt t="51845" x="7724775" y="5143500"/>
          <p14:tracePt t="51862" x="8081963" y="4633913"/>
          <p14:tracePt t="51879" x="8232775" y="4419600"/>
          <p14:tracePt t="52155" x="7947025" y="4562475"/>
          <p14:tracePt t="52165" x="7661275" y="4633913"/>
          <p14:tracePt t="52175" x="7358063" y="4679950"/>
          <p14:tracePt t="52185" x="7126288" y="4724400"/>
          <p14:tracePt t="52197" x="6938963" y="4759325"/>
          <p14:tracePt t="52212" x="6813550" y="4759325"/>
          <p14:tracePt t="52229" x="6759575" y="4751388"/>
          <p14:tracePt t="52247" x="6796088" y="4554538"/>
          <p14:tracePt t="52262" x="6875463" y="4537075"/>
          <p14:tracePt t="53065" x="6991350" y="4473575"/>
          <p14:tracePt t="53082" x="7491413" y="4187825"/>
          <p14:tracePt t="53097" x="7831138" y="3946525"/>
          <p14:tracePt t="53115" x="8232775" y="3527425"/>
          <p14:tracePt t="53131" x="8367713" y="3411538"/>
          <p14:tracePt t="53147" x="8429625" y="3313113"/>
          <p14:tracePt t="53176" x="8412163" y="3313113"/>
          <p14:tracePt t="53186" x="8323263" y="3313113"/>
          <p14:tracePt t="53197" x="8170863" y="3330575"/>
          <p14:tracePt t="53213" x="8045450" y="3357563"/>
          <p14:tracePt t="53229" x="7581900" y="3419475"/>
          <p14:tracePt t="53248" x="7108825" y="3500438"/>
          <p14:tracePt t="53262" x="6867525" y="3571875"/>
          <p14:tracePt t="53279" x="6510338" y="3714750"/>
          <p14:tracePt t="53296" x="6394450" y="3795713"/>
          <p14:tracePt t="53313" x="6323013" y="3938588"/>
          <p14:tracePt t="53575" x="6375400" y="3946525"/>
          <p14:tracePt t="53584" x="6446838" y="3938588"/>
          <p14:tracePt t="53596" x="6500813" y="3919538"/>
          <p14:tracePt t="53612" x="6562725" y="3902075"/>
          <p14:tracePt t="53629" x="6796088" y="3741738"/>
          <p14:tracePt t="53646" x="7018338" y="3633788"/>
          <p14:tracePt t="53662" x="7108825" y="3598863"/>
          <p14:tracePt t="53679" x="7224713" y="3554413"/>
          <p14:tracePt t="53697" x="7242175" y="3544888"/>
          <p14:tracePt t="53747" x="7205663" y="3544888"/>
          <p14:tracePt t="53758" x="7134225" y="3544888"/>
          <p14:tracePt t="53768" x="7018338" y="3544888"/>
          <p14:tracePt t="53779" x="6796088" y="3536950"/>
          <p14:tracePt t="53795" x="6589713" y="3500438"/>
          <p14:tracePt t="53813" x="6215063" y="3438525"/>
          <p14:tracePt t="53830" x="6045200" y="3394075"/>
          <p14:tracePt t="53846" x="6037263" y="3394075"/>
          <p14:tracePt t="54115" x="6143625" y="3419475"/>
          <p14:tracePt t="54125" x="6367463" y="3482975"/>
          <p14:tracePt t="54135" x="6616700" y="3589338"/>
          <p14:tracePt t="54147" x="6867525" y="3697288"/>
          <p14:tracePt t="54163" x="7072313" y="3776663"/>
          <p14:tracePt t="54179" x="7259638" y="3867150"/>
          <p14:tracePt t="54197" x="7375525" y="3894138"/>
          <p14:tracePt t="54213" x="7419975" y="3894138"/>
          <p14:tracePt t="54229" x="7483475" y="3929063"/>
          <p14:tracePt t="54472" x="7419975" y="3929063"/>
          <p14:tracePt t="54482" x="7313613" y="3929063"/>
          <p14:tracePt t="54496" x="7197725" y="3929063"/>
          <p14:tracePt t="54514" x="6919913" y="3911600"/>
          <p14:tracePt t="54529" x="6813550" y="3902075"/>
          <p14:tracePt t="54546" x="6680200" y="3884613"/>
          <p14:tracePt t="54563" x="6661150" y="3875088"/>
          <p14:tracePt t="54579" x="6653213" y="3867150"/>
          <p14:tracePt t="54769" x="6705600" y="3867150"/>
          <p14:tracePt t="54779" x="6902450" y="3867150"/>
          <p14:tracePt t="54788" x="7269163" y="3867150"/>
          <p14:tracePt t="54799" x="7537450" y="3867150"/>
          <p14:tracePt t="54813" x="7831138" y="3867150"/>
          <p14:tracePt t="54830" x="8045450" y="3867150"/>
          <p14:tracePt t="54846" x="8251825" y="3867150"/>
          <p14:tracePt t="54863" x="8304213" y="3867150"/>
          <p14:tracePt t="54881" x="8304213" y="3929063"/>
          <p14:tracePt t="55115" x="8296275" y="3929063"/>
          <p14:tracePt t="55126" x="8286750" y="3929063"/>
          <p14:tracePt t="55136" x="8269288" y="3929063"/>
          <p14:tracePt t="55148" x="8259763" y="3929063"/>
          <p14:tracePt t="55163" x="8251825" y="3919538"/>
          <p14:tracePt t="55249" x="8269288" y="3911600"/>
          <p14:tracePt t="55258" x="8286750" y="3894138"/>
          <p14:tracePt t="55269" x="8304213" y="3875088"/>
          <p14:tracePt t="55280" x="8313738" y="3875088"/>
          <p14:tracePt t="55296" x="8313738" y="3867150"/>
          <p14:tracePt t="55331" x="8296275" y="3857625"/>
          <p14:tracePt t="55340" x="8259763" y="3848100"/>
          <p14:tracePt t="55350" x="8188325" y="3830638"/>
          <p14:tracePt t="55363" x="8134350" y="3813175"/>
          <p14:tracePt t="55381" x="8126413" y="3795713"/>
          <p14:tracePt t="55396" x="8126413" y="3786188"/>
          <p14:tracePt t="55429" x="8134350" y="3795713"/>
          <p14:tracePt t="55446" x="8143875" y="3803650"/>
          <p14:tracePt t="55464" x="8143875" y="3813175"/>
          <p14:tracePt t="55479" x="8153400" y="3813175"/>
          <p14:tracePt t="55496" x="8153400" y="3857625"/>
          <p14:tracePt t="55514" x="8153400" y="4322763"/>
          <p14:tracePt t="55529" x="8153400" y="4589463"/>
          <p14:tracePt t="55546" x="8153400" y="4919663"/>
          <p14:tracePt t="55585" x="8153400" y="4911725"/>
          <p14:tracePt t="55597" x="8153400" y="4902200"/>
          <p14:tracePt t="55613" x="8153400" y="4884738"/>
          <p14:tracePt t="55629" x="8153400" y="4848225"/>
          <p14:tracePt t="55647" x="8161338" y="4456113"/>
          <p14:tracePt t="55663" x="8232775" y="4152900"/>
          <p14:tracePt t="55680" x="8348663" y="3830638"/>
          <p14:tracePt t="55698" x="8348663" y="3795713"/>
          <p14:tracePt t="55713" x="8348663" y="3776663"/>
          <p14:tracePt t="55730" x="8269288" y="3751263"/>
          <p14:tracePt t="55746" x="8134350" y="3660775"/>
          <p14:tracePt t="55763" x="7902575" y="3598863"/>
          <p14:tracePt t="55780" x="7510463" y="3581400"/>
          <p14:tracePt t="55797" x="7358063" y="3562350"/>
          <p14:tracePt t="55813" x="7180263" y="3571875"/>
          <p14:tracePt t="55831" x="7108825" y="3598863"/>
          <p14:tracePt t="55846" x="7108825" y="3608388"/>
          <p14:tracePt t="55863" x="7134225" y="3643313"/>
          <p14:tracePt t="56096" x="7062788" y="3660775"/>
          <p14:tracePt t="56106" x="6894513" y="3687763"/>
          <p14:tracePt t="56116" x="6670675" y="3697288"/>
          <p14:tracePt t="56129" x="6384925" y="3759200"/>
          <p14:tracePt t="56147" x="5759450" y="3803650"/>
          <p14:tracePt t="56163" x="5537200" y="3830638"/>
          <p14:tracePt t="56179" x="5375275" y="3867150"/>
          <p14:tracePt t="56197" x="5375275" y="3875088"/>
          <p14:tracePt t="56213" x="5394325" y="3875088"/>
          <p14:tracePt t="56402" x="5419725" y="3875088"/>
          <p14:tracePt t="56412" x="5491163" y="3875088"/>
          <p14:tracePt t="56422" x="5616575" y="3875088"/>
          <p14:tracePt t="56433" x="5776913" y="3884613"/>
          <p14:tracePt t="56446" x="5894388" y="3884613"/>
          <p14:tracePt t="56464" x="6062663" y="3884613"/>
          <p14:tracePt t="56480" x="6108700" y="3884613"/>
          <p14:tracePt t="56496" x="6161088" y="3875088"/>
          <p14:tracePt t="56555" x="6188075" y="3857625"/>
          <p14:tracePt t="56565" x="6205538" y="3840163"/>
          <p14:tracePt t="56667" x="6205538" y="3867150"/>
          <p14:tracePt t="56678" x="6205538" y="3894138"/>
          <p14:tracePt t="56688" x="6224588" y="3929063"/>
          <p14:tracePt t="56699" x="6251575" y="3983038"/>
          <p14:tracePt t="56714" x="6259513" y="3990975"/>
          <p14:tracePt t="56730" x="6269038" y="3990975"/>
          <p14:tracePt t="56780" x="6276975" y="3973513"/>
          <p14:tracePt t="56790" x="6276975" y="3956050"/>
          <p14:tracePt t="56800" x="6296025" y="3929063"/>
          <p14:tracePt t="56813" x="6340475" y="3875088"/>
          <p14:tracePt t="56831" x="6394450" y="3813175"/>
          <p14:tracePt t="56912" x="6384925" y="3813175"/>
          <p14:tracePt t="56923" x="6375400" y="3822700"/>
          <p14:tracePt t="56933" x="6340475" y="3830638"/>
          <p14:tracePt t="56946" x="6276975" y="3867150"/>
          <p14:tracePt t="56964" x="6153150" y="3990975"/>
          <p14:tracePt t="56980" x="6062663" y="4017963"/>
          <p14:tracePt t="56997" x="5965825" y="4062413"/>
          <p14:tracePt t="57030" x="5965825" y="4071938"/>
          <p14:tracePt t="57056" x="5973763" y="4071938"/>
          <p14:tracePt t="57066" x="6010275" y="4071938"/>
          <p14:tracePt t="57080" x="6054725" y="4071938"/>
          <p14:tracePt t="57097" x="6153150" y="4071938"/>
          <p14:tracePt t="57113" x="6180138" y="4071938"/>
          <p14:tracePt t="57130" x="6286500" y="4081463"/>
          <p14:tracePt t="59584" x="5500688" y="4679950"/>
          <p14:tracePt t="59601" x="5330825" y="4929188"/>
          <p14:tracePt t="59617" x="5303838" y="5045075"/>
          <p14:tracePt t="59630" x="5268913" y="5340350"/>
          <p14:tracePt t="59648" x="5268913" y="5411788"/>
          <p14:tracePt t="59651" x="5251450" y="5510213"/>
          <p14:tracePt t="59664" x="5241925" y="5643563"/>
          <p14:tracePt t="59854" x="4938713" y="5786438"/>
          <p14:tracePt t="59864" x="4795838" y="5813425"/>
          <p14:tracePt t="59874" x="4608513" y="5857875"/>
          <p14:tracePt t="59884" x="4473575" y="5857875"/>
          <p14:tracePt t="59897" x="4394200" y="5857875"/>
          <p14:tracePt t="59915" x="4348163" y="5822950"/>
          <p14:tracePt t="59966" x="4340225" y="5822950"/>
          <p14:tracePt t="59976" x="4303713" y="5822950"/>
          <p14:tracePt t="59986" x="4276725" y="5822950"/>
          <p14:tracePt t="59998" x="4241800" y="5822950"/>
          <p14:tracePt t="60014" x="4205288" y="5822950"/>
          <p14:tracePt t="60031" x="4133850" y="5830888"/>
          <p14:tracePt t="60048" x="4108450" y="5848350"/>
          <p14:tracePt t="60109" x="4098925" y="5848350"/>
          <p14:tracePt t="60119" x="4081463" y="5830888"/>
          <p14:tracePt t="60131" x="4017963" y="5741988"/>
          <p14:tracePt t="60148" x="3938588" y="5697538"/>
          <p14:tracePt t="60151" x="3894138" y="5643563"/>
          <p14:tracePt t="60165" x="3848100" y="5599113"/>
          <p14:tracePt t="60181" x="3813175" y="5518150"/>
          <p14:tracePt t="60197" x="3813175" y="5465763"/>
          <p14:tracePt t="60214" x="3884613" y="5241925"/>
          <p14:tracePt t="60231" x="3938588" y="5187950"/>
          <p14:tracePt t="60248" x="3973513" y="5160963"/>
          <p14:tracePt t="60282" x="3983038" y="5160963"/>
          <p14:tracePt t="60297" x="4000500" y="5153025"/>
          <p14:tracePt t="60314" x="4081463" y="5133975"/>
          <p14:tracePt t="60330" x="4143375" y="5116513"/>
          <p14:tracePt t="60347" x="4438650" y="5089525"/>
          <p14:tracePt t="60364" x="4911725" y="5062538"/>
          <p14:tracePt t="60381" x="5180013" y="5054600"/>
          <p14:tracePt t="60397" x="5670550" y="5054600"/>
          <p14:tracePt t="60415" x="6108700" y="5054600"/>
          <p14:tracePt t="60431" x="6330950" y="5037138"/>
          <p14:tracePt t="60447" x="6661150" y="5027613"/>
          <p14:tracePt t="60464" x="6769100" y="5018088"/>
          <p14:tracePt t="60481" x="6911975" y="5010150"/>
          <p14:tracePt t="60498" x="6938963" y="5010150"/>
          <p14:tracePt t="60514" x="6938963" y="5000625"/>
          <p14:tracePt t="60550" x="6929438" y="5000625"/>
          <p14:tracePt t="60564" x="6911975" y="5000625"/>
          <p14:tracePt t="61171" x="6894513" y="5037138"/>
          <p14:tracePt t="61182" x="6875463" y="5187950"/>
          <p14:tracePt t="61191" x="6848475" y="5276850"/>
          <p14:tracePt t="61202" x="6796088" y="5384800"/>
          <p14:tracePt t="61215" x="6759575" y="5483225"/>
          <p14:tracePt t="61232" x="6643688" y="5759450"/>
          <p14:tracePt t="61248" x="6608763" y="5830888"/>
          <p14:tracePt t="61265" x="6562725" y="5919788"/>
          <p14:tracePt t="61281" x="6562725" y="5938838"/>
          <p14:tracePt t="61298" x="6527800" y="5983288"/>
          <p14:tracePt t="61518" x="6473825" y="5991225"/>
          <p14:tracePt t="61528" x="6402388" y="6000750"/>
          <p14:tracePt t="61538" x="6303963" y="6018213"/>
          <p14:tracePt t="61551" x="6232525" y="6018213"/>
          <p14:tracePt t="61564" x="6134100" y="6027738"/>
          <p14:tracePt t="61581" x="5830888" y="6072188"/>
          <p14:tracePt t="61598" x="5732463" y="6108700"/>
          <p14:tracePt t="61615" x="5537200" y="6153150"/>
          <p14:tracePt t="61631" x="5411788" y="6161088"/>
          <p14:tracePt t="61648" x="5384800" y="6143625"/>
          <p14:tracePt t="61652" x="5357813" y="6134100"/>
          <p14:tracePt t="61665" x="5330825" y="6099175"/>
          <p14:tracePt t="61885" x="5313363" y="6099175"/>
          <p14:tracePt t="61896" x="5295900" y="6099175"/>
          <p14:tracePt t="61906" x="5251450" y="6072188"/>
          <p14:tracePt t="61916" x="5214938" y="6054725"/>
          <p14:tracePt t="61931" x="5170488" y="6027738"/>
          <p14:tracePt t="61948" x="5116513" y="5991225"/>
          <p14:tracePt t="61964" x="5116513" y="5983288"/>
          <p14:tracePt t="61981" x="5108575" y="5973763"/>
          <p14:tracePt t="61999" x="5099050" y="5973763"/>
          <p14:tracePt t="62014" x="5054600" y="5956300"/>
          <p14:tracePt t="62039" x="5045075" y="5956300"/>
          <p14:tracePt t="62051" x="5018088" y="5956300"/>
          <p14:tracePt t="62064" x="5010150" y="5946775"/>
          <p14:tracePt t="62110" x="5010150" y="5938838"/>
          <p14:tracePt t="62120" x="5010150" y="5929313"/>
          <p14:tracePt t="62131" x="5018088" y="5929313"/>
          <p14:tracePt t="62148" x="5018088" y="5919788"/>
          <p14:tracePt t="62165" x="5027613" y="5902325"/>
          <p14:tracePt t="62192" x="5037138" y="5857875"/>
          <p14:tracePt t="62202" x="5054600" y="5848350"/>
          <p14:tracePt t="62214" x="5054600" y="5830888"/>
          <p14:tracePt t="62498" x="5062538" y="5830888"/>
          <p14:tracePt t="62529" x="5072063" y="5830888"/>
          <p14:tracePt t="62539" x="5081588" y="5840413"/>
          <p14:tracePt t="62551" x="5089525" y="5848350"/>
          <p14:tracePt t="62569" x="5108575" y="5857875"/>
          <p14:tracePt t="62581" x="5116513" y="5867400"/>
          <p14:tracePt t="62598" x="5133975" y="5867400"/>
          <p14:tracePt t="62615" x="5160963" y="5867400"/>
          <p14:tracePt t="62631" x="5170488" y="5857875"/>
          <p14:tracePt t="62648" x="5214938" y="5840413"/>
          <p14:tracePt t="62652" x="5251450" y="5803900"/>
          <p14:tracePt t="62665" x="5276850" y="5786438"/>
          <p14:tracePt t="62753" x="5276850" y="5776913"/>
          <p14:tracePt t="62763" x="5295900" y="5759450"/>
          <p14:tracePt t="62774" x="5322888" y="5741988"/>
          <p14:tracePt t="62784" x="5322888" y="5732463"/>
          <p14:tracePt t="62825" x="5313363" y="5732463"/>
          <p14:tracePt t="62835" x="5303838" y="5732463"/>
          <p14:tracePt t="62848" x="5295900" y="5732463"/>
          <p14:tracePt t="62865" x="5276850" y="5732463"/>
          <p14:tracePt t="62882" x="5268913" y="5732463"/>
          <p14:tracePt t="62898" x="5251450" y="5732463"/>
          <p14:tracePt t="62915" x="5224463" y="5732463"/>
          <p14:tracePt t="62931" x="5072063" y="5759450"/>
          <p14:tracePt t="62948" x="5027613" y="5759450"/>
          <p14:tracePt t="62965" x="5018088" y="5759450"/>
          <p14:tracePt t="63029" x="5018088" y="5751513"/>
          <p14:tracePt t="63039" x="5018088" y="5741988"/>
          <p14:tracePt t="63050" x="5018088" y="5732463"/>
          <p14:tracePt t="63161" x="5018088" y="5724525"/>
          <p14:tracePt t="63203" x="5018088" y="5715000"/>
          <p14:tracePt t="63233" x="5018088" y="5705475"/>
          <p14:tracePt t="63264" x="5018088" y="5697538"/>
          <p14:tracePt t="63274" x="5018088" y="5688013"/>
          <p14:tracePt t="63386" x="5018088" y="5680075"/>
          <p14:tracePt t="63407" x="5027613" y="5670550"/>
          <p14:tracePt t="63437" x="5027613" y="5661025"/>
          <p14:tracePt t="63499" x="5054600" y="5554663"/>
          <p14:tracePt t="63509" x="5072063" y="5537200"/>
          <p14:tracePt t="63519" x="5099050" y="5483225"/>
          <p14:tracePt t="63532" x="5108575" y="5483225"/>
          <p14:tracePt t="63601" x="5108575" y="5500688"/>
          <p14:tracePt t="63611" x="5099050" y="5500688"/>
          <p14:tracePt t="63632" x="5099050" y="5510213"/>
          <p14:tracePt t="63662" x="5089525" y="5510213"/>
          <p14:tracePt t="63683" x="5081588" y="5510213"/>
          <p14:tracePt t="63703" x="5081588" y="5518150"/>
          <p14:tracePt t="63734" x="5081588" y="5527675"/>
          <p14:tracePt t="63764" x="5072063" y="5527675"/>
          <p14:tracePt t="66092" x="5108575" y="5608638"/>
          <p14:tracePt t="66102" x="5170488" y="5751513"/>
          <p14:tracePt t="66116" x="5268913" y="5938838"/>
          <p14:tracePt t="66133" x="5313363" y="6027738"/>
          <p14:tracePt t="66149" x="5330825" y="6116638"/>
          <p14:tracePt t="66225" x="5348288" y="6072188"/>
          <p14:tracePt t="66235" x="5384800" y="5973763"/>
          <p14:tracePt t="66249" x="5446713" y="5724525"/>
          <p14:tracePt t="66267" x="5599113" y="5465763"/>
          <p14:tracePt t="66282" x="5643563" y="5384800"/>
          <p14:tracePt t="66299" x="5697538" y="5340350"/>
          <p14:tracePt t="66409" x="5688013" y="5340350"/>
          <p14:tracePt t="66470" x="5680075" y="5348288"/>
          <p14:tracePt t="66491" x="5670550" y="5357813"/>
          <p14:tracePt t="66501" x="5643563" y="5375275"/>
          <p14:tracePt t="66511" x="5608638" y="5411788"/>
          <p14:tracePt t="66521" x="5527675" y="5465763"/>
          <p14:tracePt t="66533" x="5456238" y="5545138"/>
          <p14:tracePt t="66549" x="5348288" y="5715000"/>
          <p14:tracePt t="66566" x="5214938" y="5848350"/>
          <p14:tracePt t="66583" x="5180013" y="5902325"/>
          <p14:tracePt t="66735" x="5170488" y="5902325"/>
          <p14:tracePt t="66756" x="5160963" y="5902325"/>
          <p14:tracePt t="66797" x="5143500" y="5902325"/>
          <p14:tracePt t="66807" x="5108575" y="5902325"/>
          <p14:tracePt t="66818" x="5054600" y="5902325"/>
          <p14:tracePt t="66833" x="4965700" y="5902325"/>
          <p14:tracePt t="66849" x="4608513" y="5991225"/>
          <p14:tracePt t="66867" x="4330700" y="6037263"/>
          <p14:tracePt t="66883" x="3875088" y="6081713"/>
          <p14:tracePt t="66900" x="3670300" y="6018213"/>
          <p14:tracePt t="66916" x="3616325" y="5938838"/>
          <p14:tracePt t="66932" x="3589338" y="5500688"/>
          <p14:tracePt t="66950" x="3670300" y="5251450"/>
          <p14:tracePt t="66966" x="4054475" y="4776788"/>
          <p14:tracePt t="67276" x="4000500" y="4786313"/>
          <p14:tracePt t="67287" x="3929063" y="4786313"/>
          <p14:tracePt t="67299" x="3857625" y="4786313"/>
          <p14:tracePt t="67318" x="3616325" y="4608513"/>
          <p14:tracePt t="67333" x="3411538" y="4205288"/>
          <p14:tracePt t="67349" x="3251200" y="3803650"/>
          <p14:tracePt t="67366" x="3232150" y="3394075"/>
          <p14:tracePt t="67382" x="3268663" y="2795588"/>
          <p14:tracePt t="67400" x="3500438" y="2170113"/>
          <p14:tracePt t="67416" x="3571875" y="2071688"/>
          <p14:tracePt t="67432" x="3608388" y="2000250"/>
          <p14:tracePt t="67451" x="3616325" y="2000250"/>
          <p14:tracePt t="67466" x="3616325" y="2009775"/>
          <p14:tracePt t="67483" x="3616325" y="2081213"/>
          <p14:tracePt t="67499" x="3616325" y="2232025"/>
          <p14:tracePt t="67516" x="3616325" y="2884488"/>
          <p14:tracePt t="67532" x="3660775" y="3429000"/>
          <p14:tracePt t="67549" x="3687763" y="3589338"/>
          <p14:tracePt t="67566" x="3705225" y="3848100"/>
          <p14:tracePt t="67583" x="3714750" y="3938588"/>
          <p14:tracePt t="67600" x="3724275" y="4017963"/>
          <p14:tracePt t="67635" x="3724275" y="4010025"/>
          <p14:tracePt t="67650" x="3732213" y="3973513"/>
          <p14:tracePt t="67666" x="3759200" y="3633788"/>
          <p14:tracePt t="67683" x="3813175" y="3187700"/>
          <p14:tracePt t="67699" x="3894138" y="2251075"/>
          <p14:tracePt t="67716" x="4054475" y="1581150"/>
          <p14:tracePt t="67732" x="4125913" y="1419225"/>
          <p14:tracePt t="67750" x="4205288" y="1160463"/>
          <p14:tracePt t="67782" x="4214813" y="1169988"/>
          <p14:tracePt t="67800" x="4295775" y="1633538"/>
          <p14:tracePt t="67817" x="4295775" y="2187575"/>
          <p14:tracePt t="67833" x="4295775" y="3205163"/>
          <p14:tracePt t="67850" x="4340225" y="3965575"/>
          <p14:tracePt t="67866" x="4367213" y="4152900"/>
          <p14:tracePt t="67883" x="4394200" y="4268788"/>
          <p14:tracePt t="68094" x="4537075" y="4330700"/>
          <p14:tracePt t="68104" x="4813300" y="4554538"/>
          <p14:tracePt t="68116" x="5126038" y="4786313"/>
          <p14:tracePt t="68134" x="5661025" y="5126038"/>
          <p14:tracePt t="68149" x="5813425" y="5259388"/>
          <p14:tracePt t="68167" x="5929313" y="5375275"/>
          <p14:tracePt t="68183" x="5929313" y="5394325"/>
          <p14:tracePt t="68199" x="5919788" y="5394325"/>
          <p14:tracePt t="68216" x="5786438" y="5322888"/>
          <p14:tracePt t="68233" x="5500688" y="5160963"/>
          <p14:tracePt t="68250" x="4562475" y="4751388"/>
          <p14:tracePt t="68267" x="4054475" y="4581525"/>
          <p14:tracePt t="68283" x="3348038" y="4214813"/>
          <p14:tracePt t="68299" x="3133725" y="4081463"/>
          <p14:tracePt t="68316" x="3116263" y="4037013"/>
          <p14:tracePt t="68333" x="3108325" y="3990975"/>
          <p14:tracePt t="68349" x="3125788" y="3884613"/>
          <p14:tracePt t="68367" x="3179763" y="3786188"/>
          <p14:tracePt t="68606" x="3133725" y="3786188"/>
          <p14:tracePt t="68615" x="2928938" y="3759200"/>
          <p14:tracePt t="68625" x="2608263" y="3714750"/>
          <p14:tracePt t="68635" x="2125663" y="3589338"/>
          <p14:tracePt t="68650" x="1768475" y="3384550"/>
          <p14:tracePt t="68666" x="1322388" y="2938463"/>
          <p14:tracePt t="68683" x="1268413" y="2840038"/>
          <p14:tracePt t="68699" x="1250950" y="2527300"/>
          <p14:tracePt t="68717" x="1339850" y="2251075"/>
          <p14:tracePt t="68734" x="1401763" y="2160588"/>
          <p14:tracePt t="68750" x="1490663" y="2036763"/>
          <p14:tracePt t="68768" x="1509713" y="2044700"/>
          <p14:tracePt t="68783" x="1589088" y="2089150"/>
          <p14:tracePt t="68799" x="1776413" y="2251075"/>
          <p14:tracePt t="68816" x="1866900" y="2482850"/>
          <p14:tracePt t="68833" x="1946275" y="3133725"/>
          <p14:tracePt t="68850" x="1874838" y="3536950"/>
          <p14:tracePt t="68867" x="1830388" y="3687763"/>
          <p14:tracePt t="68884" x="1768475" y="3929063"/>
          <p14:tracePt t="68900" x="1741488" y="4098925"/>
          <p14:tracePt t="68917" x="1741488" y="4143375"/>
          <p14:tracePt t="68933" x="1741488" y="4197350"/>
          <p14:tracePt t="68973" x="1741488" y="4187825"/>
          <p14:tracePt t="68984" x="1724025" y="4133850"/>
          <p14:tracePt t="68999" x="1697038" y="3759200"/>
          <p14:tracePt t="69017" x="1697038" y="3081338"/>
          <p14:tracePt t="69034" x="1731963" y="2366963"/>
          <p14:tracePt t="69050" x="1751013" y="1919288"/>
          <p14:tracePt t="69067" x="1704975" y="1571625"/>
          <p14:tracePt t="69086" x="1670050" y="1393825"/>
          <p14:tracePt t="69100" x="1660525" y="1312863"/>
          <p14:tracePt t="69117" x="1660525" y="1241425"/>
          <p14:tracePt t="69431" x="1670050" y="1241425"/>
          <p14:tracePt t="69442" x="1687513" y="1241425"/>
          <p14:tracePt t="69452" x="1697038" y="1241425"/>
          <p14:tracePt t="69513" x="1697038" y="1250950"/>
          <p14:tracePt t="69717" x="1714500" y="1258888"/>
          <p14:tracePt t="69727" x="1751013" y="1295400"/>
          <p14:tracePt t="69737" x="1874838" y="1455738"/>
          <p14:tracePt t="69750" x="2143125" y="1679575"/>
          <p14:tracePt t="69767" x="2581275" y="2009775"/>
          <p14:tracePt t="69783" x="3571875" y="3036888"/>
          <p14:tracePt t="69800" x="4438650" y="3983038"/>
          <p14:tracePt t="69817" x="4732338" y="4483100"/>
          <p14:tracePt t="69834" x="5072063" y="4929188"/>
          <p14:tracePt t="69850" x="5276850" y="5286375"/>
          <p14:tracePt t="70034" x="5286375" y="5286375"/>
          <p14:tracePt t="70044" x="5411788" y="5259388"/>
          <p14:tracePt t="70055" x="5759450" y="5224463"/>
          <p14:tracePt t="70066" x="6170613" y="5205413"/>
          <p14:tracePt t="70085" x="7134225" y="5322888"/>
          <p14:tracePt t="70100" x="7589838" y="5429250"/>
          <p14:tracePt t="70117" x="7956550" y="5581650"/>
          <p14:tracePt t="70133" x="7983538" y="5581650"/>
          <p14:tracePt t="70167" x="7983538" y="5599113"/>
          <p14:tracePt t="70183" x="7956550" y="5599113"/>
          <p14:tracePt t="72273" x="7840663" y="5527675"/>
          <p14:tracePt t="72278" x="6777038" y="5251450"/>
          <p14:tracePt t="72284" x="6456363" y="5224463"/>
          <p14:tracePt t="72301" x="6143625" y="5224463"/>
          <p14:tracePt t="72318" x="5759450" y="5232400"/>
          <p14:tracePt t="72334" x="5581650" y="5276850"/>
          <p14:tracePt t="72351" x="5554663" y="5313363"/>
          <p14:tracePt t="72627" x="5562600" y="5330825"/>
          <p14:tracePt t="72638" x="5581650" y="5348288"/>
          <p14:tracePt t="72651" x="5608638" y="5394325"/>
          <p14:tracePt t="72668" x="5697538" y="5545138"/>
          <p14:tracePt t="72684" x="5741988" y="5626100"/>
          <p14:tracePt t="72700" x="5803900" y="5661025"/>
          <p14:tracePt t="72762" x="5803900" y="5626100"/>
          <p14:tracePt t="72771" x="5822950" y="5537200"/>
          <p14:tracePt t="72784" x="5830888" y="5518150"/>
          <p14:tracePt t="72801" x="5830888" y="5456238"/>
          <p14:tracePt t="72834" x="5830888" y="5438775"/>
          <p14:tracePt t="72867" x="5830888" y="5429250"/>
          <p14:tracePt t="72885" x="5840413" y="5419725"/>
          <p14:tracePt t="72900" x="5875338" y="5375275"/>
          <p14:tracePt t="72917" x="5938838" y="5276850"/>
          <p14:tracePt t="72934" x="5938838" y="5251450"/>
          <p14:tracePt t="73016" x="5938838" y="5259388"/>
          <p14:tracePt t="73025" x="5938838" y="5276850"/>
          <p14:tracePt t="73037" x="5938838" y="5286375"/>
          <p14:tracePt t="73051" x="5938838" y="5295900"/>
          <p14:tracePt t="73068" x="5929313" y="5367338"/>
          <p14:tracePt t="73084" x="5929313" y="5411788"/>
          <p14:tracePt t="73100" x="5929313" y="5491163"/>
          <p14:tracePt t="73118" x="5946775" y="5562600"/>
          <p14:tracePt t="73189" x="5929313" y="5572125"/>
          <p14:tracePt t="73200" x="5867400" y="5589588"/>
          <p14:tracePt t="73210" x="5776913" y="5599113"/>
          <p14:tracePt t="73220" x="5626100" y="5626100"/>
          <p14:tracePt t="73234" x="5367338" y="5670550"/>
          <p14:tracePt t="73251" x="4822825" y="5803900"/>
          <p14:tracePt t="73268" x="4608513" y="5848350"/>
          <p14:tracePt t="73284" x="4446588" y="5894388"/>
          <p14:tracePt t="73301" x="4446588" y="5902325"/>
          <p14:tracePt t="73334" x="4527550" y="5902325"/>
          <p14:tracePt t="73353" x="4875213" y="5875338"/>
          <p14:tracePt t="73367" x="5072063" y="5875338"/>
          <p14:tracePt t="73384" x="5537200" y="5875338"/>
          <p14:tracePt t="73401" x="5680075" y="5875338"/>
          <p14:tracePt t="73417" x="5857875" y="5875338"/>
          <p14:tracePt t="73434" x="5938838" y="5875338"/>
          <p14:tracePt t="73451" x="5946775" y="5875338"/>
          <p14:tracePt t="73468" x="5973763" y="5875338"/>
          <p14:tracePt t="73486" x="6037263" y="5857875"/>
          <p14:tracePt t="73517" x="6045200" y="5848350"/>
          <p14:tracePt t="73536" x="6045200" y="5786438"/>
          <p14:tracePt t="73550" x="6018213" y="5751513"/>
          <p14:tracePt t="73568" x="5929313" y="5634038"/>
          <p14:tracePt t="73584" x="5894388" y="5608638"/>
          <p14:tracePt t="73601" x="5848350" y="5599113"/>
          <p14:tracePt t="73618" x="5795963" y="5589588"/>
          <p14:tracePt t="73634" x="5741988" y="5581650"/>
          <p14:tracePt t="73651" x="5581650" y="5581650"/>
          <p14:tracePt t="73669" x="5411788" y="5688013"/>
          <p14:tracePt t="73684" x="5384800" y="5786438"/>
          <p14:tracePt t="73701" x="5330825" y="5973763"/>
          <p14:tracePt t="73717" x="5330825" y="6081713"/>
          <p14:tracePt t="73734" x="5367338" y="6367463"/>
          <p14:tracePt t="73751" x="5411788" y="6500813"/>
          <p14:tracePt t="73768" x="5438775" y="6554788"/>
          <p14:tracePt t="73784" x="5491163" y="6616700"/>
          <p14:tracePt t="73801" x="5510213" y="6634163"/>
          <p14:tracePt t="73818" x="5527675" y="6653213"/>
          <p14:tracePt t="73834" x="5527675" y="6661150"/>
          <p14:tracePt t="73853" x="5491163" y="6751638"/>
          <p14:tracePt t="73868" x="5465763" y="6777038"/>
          <p14:tracePt t="73885" x="5367338" y="6848475"/>
          <p14:tracePt t="74088" x="5419725" y="6796088"/>
          <p14:tracePt t="74098" x="5500688" y="6732588"/>
          <p14:tracePt t="74108" x="5643563" y="6589713"/>
          <p14:tracePt t="74120" x="5795963" y="6323013"/>
          <p14:tracePt t="74134" x="5919788" y="6153150"/>
          <p14:tracePt t="74151" x="6054725" y="5919788"/>
          <p14:tracePt t="74169" x="6062663" y="5741988"/>
          <p14:tracePt t="74184" x="6037263" y="5661025"/>
          <p14:tracePt t="74201" x="5875338" y="5527675"/>
          <p14:tracePt t="74218" x="5732463" y="5473700"/>
          <p14:tracePt t="74234" x="5224463" y="5330825"/>
          <p14:tracePt t="74252" x="4786313" y="5187950"/>
          <p14:tracePt t="74267" x="4598988" y="5160963"/>
          <p14:tracePt t="74284" x="4446588" y="5232400"/>
          <p14:tracePt t="74302" x="4402138" y="5268913"/>
          <p14:tracePt t="74317" x="4402138" y="5276850"/>
          <p14:tracePt t="74334" x="4429125" y="5295900"/>
          <p14:tracePt t="74619" x="4572000" y="5295900"/>
          <p14:tracePt t="74629" x="4697413" y="5286375"/>
          <p14:tracePt t="74639" x="4813300" y="5276850"/>
          <p14:tracePt t="74651" x="4938713" y="5276850"/>
          <p14:tracePt t="74668" x="5062538" y="5276850"/>
          <p14:tracePt t="74685" x="5313363" y="5259388"/>
          <p14:tracePt t="74701" x="5402263" y="5232400"/>
          <p14:tracePt t="74734" x="5402263" y="5224463"/>
          <p14:tracePt t="74753" x="5375275" y="5153025"/>
          <p14:tracePt t="74768" x="5295900" y="5072063"/>
          <p14:tracePt t="74785" x="4991100" y="4857750"/>
          <p14:tracePt t="74803" x="4751388" y="4732338"/>
          <p14:tracePt t="74818" x="4608513" y="4697413"/>
          <p14:tracePt t="74835" x="4402138" y="4679950"/>
          <p14:tracePt t="74851" x="4348163" y="4679950"/>
          <p14:tracePt t="74868" x="4295775" y="4697413"/>
          <p14:tracePt t="74885" x="4295775" y="4705350"/>
          <p14:tracePt t="74901" x="4313238" y="4751388"/>
          <p14:tracePt t="74918" x="4537075" y="4991100"/>
          <p14:tracePt t="74935" x="5018088" y="5276850"/>
          <p14:tracePt t="74951" x="5286375" y="5446713"/>
          <p14:tracePt t="74968" x="5697538" y="5813425"/>
          <p14:tracePt t="74985" x="5848350" y="5902325"/>
          <p14:tracePt t="75001" x="5884863" y="5902325"/>
          <p14:tracePt t="75018" x="5894388" y="5902325"/>
          <p14:tracePt t="75068" x="5884863" y="5919788"/>
          <p14:tracePt t="75078" x="5840413" y="5929313"/>
          <p14:tracePt t="75088" x="5759450" y="5946775"/>
          <p14:tracePt t="75101" x="5680075" y="5965825"/>
          <p14:tracePt t="75119" x="5491163" y="6027738"/>
          <p14:tracePt t="75135" x="5394325" y="6062663"/>
          <p14:tracePt t="75152" x="5205413" y="6089650"/>
          <p14:tracePt t="75169" x="5089525" y="6099175"/>
          <p14:tracePt t="75184" x="4929188" y="6099175"/>
          <p14:tracePt t="75202" x="4848225" y="6099175"/>
          <p14:tracePt t="75234" x="4848225" y="6089650"/>
          <p14:tracePt t="75252" x="4848225" y="6072188"/>
          <p14:tracePt t="75268" x="4857750" y="6045200"/>
          <p14:tracePt t="75285" x="5081588" y="5589588"/>
          <p14:tracePt t="75302" x="5429250" y="5099050"/>
          <p14:tracePt t="75318" x="5518150" y="4919663"/>
          <p14:tracePt t="75335" x="5697538" y="4616450"/>
          <p14:tracePt t="75351" x="5759450" y="4500563"/>
          <p14:tracePt t="75368" x="5768975" y="4473575"/>
          <p14:tracePt t="75425" x="5768975" y="4483100"/>
          <p14:tracePt t="75436" x="5768975" y="4510088"/>
          <p14:tracePt t="75445" x="5768975" y="4527550"/>
          <p14:tracePt t="75630" x="5670550" y="4608513"/>
          <p14:tracePt t="75640" x="5661025" y="4633913"/>
          <p14:tracePt t="75653" x="5653088" y="4660900"/>
          <p14:tracePt t="75668" x="5653088" y="4714875"/>
          <p14:tracePt t="75684" x="5768975" y="4946650"/>
          <p14:tracePt t="75702" x="5946775" y="5108575"/>
          <p14:tracePt t="75718" x="6054725" y="5259388"/>
          <p14:tracePt t="75735" x="6224588" y="5473700"/>
          <p14:tracePt t="75752" x="6251575" y="5545138"/>
          <p14:tracePt t="75768" x="6224588" y="5589588"/>
          <p14:tracePt t="75785" x="6116638" y="5634038"/>
          <p14:tracePt t="75977" x="6089650" y="5634038"/>
          <p14:tracePt t="75986" x="6037263" y="5653088"/>
          <p14:tracePt t="75997" x="5946775" y="5680075"/>
          <p14:tracePt t="76007" x="5867400" y="5697538"/>
          <p14:tracePt t="76019" x="5776913" y="5732463"/>
          <p14:tracePt t="76035" x="5680075" y="5786438"/>
          <p14:tracePt t="76052" x="5581650" y="5848350"/>
          <p14:tracePt t="76069" x="5581650" y="5867400"/>
          <p14:tracePt t="76085" x="5581650" y="5857875"/>
          <p14:tracePt t="76101" x="5608638" y="5840413"/>
          <p14:tracePt t="76119" x="5670550" y="5786438"/>
          <p14:tracePt t="76135" x="5795963" y="5697538"/>
          <p14:tracePt t="76151" x="5983288" y="5581650"/>
          <p14:tracePt t="76169" x="6054725" y="5537200"/>
          <p14:tracePt t="76185" x="6161088" y="5446713"/>
          <p14:tracePt t="76202" x="6180138" y="5394325"/>
          <p14:tracePt t="76253" x="6170613" y="5384800"/>
          <p14:tracePt t="76264" x="6126163" y="5357813"/>
          <p14:tracePt t="76273" x="6126163" y="5340350"/>
          <p14:tracePt t="76285" x="6126163" y="5330825"/>
          <p14:tracePt t="76303" x="6116638" y="5330825"/>
          <p14:tracePt t="76318" x="6108700" y="5330825"/>
          <p14:tracePt t="76335" x="6072188" y="5340350"/>
          <p14:tracePt t="76351" x="6037263" y="5367338"/>
          <p14:tracePt t="76368" x="6000750" y="5438775"/>
          <p14:tracePt t="76385" x="5991225" y="5446713"/>
          <p14:tracePt t="76402" x="5991225" y="5456238"/>
          <p14:tracePt t="76418" x="5983288" y="5456238"/>
          <p14:tracePt t="76456" x="5973763" y="5456238"/>
          <p14:tracePt t="76487" x="5946775" y="5456238"/>
          <p14:tracePt t="76497" x="5919788" y="5456238"/>
          <p14:tracePt t="76508" x="5911850" y="5456238"/>
          <p14:tracePt t="76528" x="5894388" y="5456238"/>
          <p14:tracePt t="76538" x="5848350" y="5465763"/>
          <p14:tracePt t="76552" x="5813425" y="5483225"/>
          <p14:tracePt t="76569" x="5795963" y="5510213"/>
          <p14:tracePt t="76585" x="5795963" y="5527675"/>
          <p14:tracePt t="76601" x="5795963" y="5599113"/>
          <p14:tracePt t="76619" x="5795963" y="5670550"/>
          <p14:tracePt t="76635" x="5813425" y="5840413"/>
          <p14:tracePt t="76652" x="5830888" y="6027738"/>
          <p14:tracePt t="76668" x="5857875" y="6089650"/>
          <p14:tracePt t="76685" x="5902325" y="6180138"/>
          <p14:tracePt t="76702" x="5911850" y="6197600"/>
          <p14:tracePt t="76735" x="5919788" y="6224588"/>
          <p14:tracePt t="76753" x="5919788" y="6259513"/>
          <p14:tracePt t="76947" x="6045200" y="6170613"/>
          <p14:tracePt t="76957" x="6303963" y="5911850"/>
          <p14:tracePt t="76969" x="6456363" y="5786438"/>
          <p14:tracePt t="76985" x="6572250" y="5705475"/>
          <p14:tracePt t="77002" x="6688138" y="5634038"/>
          <p14:tracePt t="77019" x="6680200" y="5634038"/>
          <p14:tracePt t="77035" x="6653213" y="5634038"/>
          <p14:tracePt t="77052" x="6419850" y="5608638"/>
          <p14:tracePt t="77069" x="6054725" y="5554663"/>
          <p14:tracePt t="77085" x="5946775" y="5545138"/>
          <p14:tracePt t="77101" x="5768975" y="5518150"/>
          <p14:tracePt t="77119" x="5724525" y="5518150"/>
          <p14:tracePt t="77135" x="5724525" y="5510213"/>
          <p14:tracePt t="77152" x="5732463" y="5491163"/>
          <p14:tracePt t="77427" x="5848350" y="5429250"/>
          <p14:tracePt t="77437" x="5902325" y="5384800"/>
          <p14:tracePt t="77447" x="5938838" y="5330825"/>
          <p14:tracePt t="77457" x="5973763" y="5259388"/>
          <p14:tracePt t="77469" x="6010275" y="5143500"/>
          <p14:tracePt t="77486" x="6010275" y="4894263"/>
          <p14:tracePt t="77502" x="5768975" y="4537075"/>
          <p14:tracePt t="77519" x="5367338" y="4313238"/>
          <p14:tracePt t="77536" x="5126038" y="4143375"/>
          <p14:tracePt t="77552" x="4608513" y="4000500"/>
          <p14:tracePt t="77569" x="4402138" y="3965575"/>
          <p14:tracePt t="77586" x="4205288" y="3938588"/>
          <p14:tracePt t="77855" x="4197350" y="3938588"/>
          <p14:tracePt t="77865" x="4170363" y="3956050"/>
          <p14:tracePt t="77876" x="4133850" y="3973513"/>
          <p14:tracePt t="77888" x="4089400" y="4000500"/>
          <p14:tracePt t="77902" x="4062413" y="4027488"/>
          <p14:tracePt t="77919" x="4017963" y="4098925"/>
          <p14:tracePt t="77937" x="3990975" y="4125913"/>
          <p14:tracePt t="77952" x="3973513" y="4125913"/>
          <p14:tracePt t="77985" x="3965575" y="4125913"/>
          <p14:tracePt t="78002" x="3857625" y="4125913"/>
          <p14:tracePt t="78019" x="3786188" y="4081463"/>
          <p14:tracePt t="78036" x="3768725" y="4062413"/>
          <p14:tracePt t="78052" x="3679825" y="3929063"/>
          <p14:tracePt t="78069" x="3625850" y="3581400"/>
          <p14:tracePt t="78085" x="3625850" y="3465513"/>
          <p14:tracePt t="78102" x="3633788" y="3322638"/>
          <p14:tracePt t="78119" x="3643313" y="3251200"/>
          <p14:tracePt t="78136" x="3652838" y="3224213"/>
          <p14:tracePt t="80255" x="3608388" y="3251200"/>
          <p14:tracePt t="80265" x="3482975" y="3313113"/>
          <p14:tracePt t="80276" x="3160713" y="3446463"/>
          <p14:tracePt t="80287" x="2759075" y="3598863"/>
          <p14:tracePt t="80303" x="2490788" y="3786188"/>
          <p14:tracePt t="80319" x="2133600" y="3875088"/>
          <p14:tracePt t="80336" x="2071688" y="3875088"/>
          <p14:tracePt t="80353" x="2062163" y="3867150"/>
          <p14:tracePt t="80369" x="2062163" y="3830638"/>
          <p14:tracePt t="80388" x="2062163" y="3714750"/>
          <p14:tracePt t="80403" x="2081213" y="3679825"/>
          <p14:tracePt t="80419" x="2152650" y="3652838"/>
          <p14:tracePt t="80436" x="2224088" y="3652838"/>
          <p14:tracePt t="80453" x="2393950" y="3670300"/>
          <p14:tracePt t="80470" x="2581275" y="3751263"/>
          <p14:tracePt t="80486" x="2732088" y="3830638"/>
          <p14:tracePt t="80503" x="3062288" y="3956050"/>
          <p14:tracePt t="80520" x="3160713" y="3965575"/>
          <p14:tracePt t="80536" x="3295650" y="3973513"/>
          <p14:tracePt t="80552" x="3330575" y="3973513"/>
          <p14:tracePt t="80569" x="3340100" y="3965575"/>
          <p14:tracePt t="80586" x="3394075" y="3840163"/>
          <p14:tracePt t="80603" x="3402013" y="3822700"/>
          <p14:tracePt t="80704" x="3411538" y="3813175"/>
          <p14:tracePt t="80715" x="3411538" y="3803650"/>
          <p14:tracePt t="80735" x="3411538" y="3795713"/>
          <p14:tracePt t="80745" x="3375025" y="3786188"/>
          <p14:tracePt t="80755" x="3295650" y="3741738"/>
          <p14:tracePt t="80770" x="3197225" y="3697288"/>
          <p14:tracePt t="80786" x="2894013" y="3660775"/>
          <p14:tracePt t="80803" x="2643188" y="3652838"/>
          <p14:tracePt t="80819" x="2241550" y="3679825"/>
          <p14:tracePt t="80838" x="1911350" y="3803650"/>
          <p14:tracePt t="80853" x="1830388" y="3840163"/>
          <p14:tracePt t="80869" x="1830388" y="3848100"/>
          <p14:tracePt t="80886" x="1830388" y="3857625"/>
          <p14:tracePt t="80903" x="1928813" y="3902075"/>
          <p14:tracePt t="80920" x="2330450" y="4027488"/>
          <p14:tracePt t="80936" x="2517775" y="4062413"/>
          <p14:tracePt t="80953" x="3089275" y="4197350"/>
          <p14:tracePt t="80970" x="3340100" y="4214813"/>
          <p14:tracePt t="80986" x="3411538" y="4214813"/>
          <p14:tracePt t="81003" x="3490913" y="4187825"/>
          <p14:tracePt t="81020" x="3527425" y="4125913"/>
          <p14:tracePt t="81036" x="3544888" y="4044950"/>
          <p14:tracePt t="81053" x="3536950" y="3946525"/>
          <p14:tracePt t="81070" x="3473450" y="3875088"/>
          <p14:tracePt t="81086" x="3286125" y="3786188"/>
          <p14:tracePt t="81103" x="3017838" y="3759200"/>
          <p14:tracePt t="81119" x="2847975" y="3759200"/>
          <p14:tracePt t="81137" x="2652713" y="3813175"/>
          <p14:tracePt t="81154" x="2589213" y="3867150"/>
          <p14:tracePt t="81170" x="2571750" y="3884613"/>
          <p14:tracePt t="81186" x="2571750" y="3938588"/>
          <p14:tracePt t="81204" x="2608263" y="4062413"/>
          <p14:tracePt t="81219" x="2660650" y="4143375"/>
          <p14:tracePt t="81236" x="2786063" y="4214813"/>
          <p14:tracePt t="81254" x="2884488" y="4241800"/>
          <p14:tracePt t="81270" x="3081338" y="4259263"/>
          <p14:tracePt t="81286" x="3143250" y="4251325"/>
          <p14:tracePt t="81303" x="3170238" y="4224338"/>
          <p14:tracePt t="81320" x="3205163" y="4037013"/>
          <p14:tracePt t="81337" x="3214688" y="3956050"/>
          <p14:tracePt t="81353" x="3214688" y="3813175"/>
          <p14:tracePt t="81370" x="3187700" y="3732213"/>
          <p14:tracePt t="81388" x="3062288" y="3697288"/>
          <p14:tracePt t="81403" x="2928938" y="3697288"/>
          <p14:tracePt t="81420" x="2633663" y="3751263"/>
          <p14:tracePt t="81436" x="2544763" y="3786188"/>
          <p14:tracePt t="81453" x="2438400" y="3867150"/>
          <p14:tracePt t="81470" x="2401888" y="3902075"/>
          <p14:tracePt t="81487" x="2401888" y="3911600"/>
          <p14:tracePt t="81503" x="2428875" y="3938588"/>
          <p14:tracePt t="81521" x="2581275" y="4000500"/>
          <p14:tracePt t="81536" x="2714625" y="4044950"/>
          <p14:tracePt t="81553" x="3205163" y="4098925"/>
          <p14:tracePt t="81570" x="3322638" y="4098925"/>
          <p14:tracePt t="81587" x="3500438" y="4054475"/>
          <p14:tracePt t="81603" x="3562350" y="4010025"/>
          <p14:tracePt t="81620" x="3562350" y="4000500"/>
          <p14:tracePt t="81664" x="3554413" y="3990975"/>
          <p14:tracePt t="81674" x="3482975" y="3946525"/>
          <p14:tracePt t="81686" x="3384550" y="3902075"/>
          <p14:tracePt t="81705" x="3000375" y="3902075"/>
          <p14:tracePt t="81719" x="2768600" y="3929063"/>
          <p14:tracePt t="81736" x="2581275" y="4027488"/>
          <p14:tracePt t="81753" x="2500313" y="4133850"/>
          <p14:tracePt t="81770" x="2419350" y="4259263"/>
          <p14:tracePt t="81787" x="2419350" y="4268788"/>
          <p14:tracePt t="81819" x="2438400" y="4268788"/>
          <p14:tracePt t="81837" x="2608263" y="4276725"/>
          <p14:tracePt t="81853" x="2768600" y="4276725"/>
          <p14:tracePt t="81869" x="3214688" y="4133850"/>
          <p14:tracePt t="81887" x="3303588" y="4027488"/>
          <p14:tracePt t="81903" x="3446463" y="3867150"/>
          <p14:tracePt t="81920" x="3509963" y="3670300"/>
          <p14:tracePt t="81936" x="3509963" y="3544888"/>
          <p14:tracePt t="81953" x="3411538" y="3482975"/>
          <p14:tracePt t="81970" x="3125788" y="3455988"/>
          <p14:tracePt t="81987" x="2867025" y="3490913"/>
          <p14:tracePt t="82003" x="2509838" y="3724275"/>
          <p14:tracePt t="82020" x="2393950" y="3803650"/>
          <p14:tracePt t="82037" x="2303463" y="3857625"/>
          <p14:tracePt t="82053" x="2303463" y="3902075"/>
          <p14:tracePt t="82070" x="2322513" y="3938588"/>
          <p14:tracePt t="82086" x="2500313" y="4054475"/>
          <p14:tracePt t="82103" x="2884488" y="4224338"/>
          <p14:tracePt t="82120" x="3187700" y="4268788"/>
          <p14:tracePt t="82136" x="3348038" y="4276725"/>
          <p14:tracePt t="82409" x="3527425" y="4116388"/>
          <p14:tracePt t="82420" x="3759200" y="3822700"/>
          <p14:tracePt t="82430" x="3956050" y="3509963"/>
          <p14:tracePt t="82440" x="4108450" y="3133725"/>
          <p14:tracePt t="82454" x="4205288" y="2776538"/>
          <p14:tracePt t="82471" x="4232275" y="2616200"/>
          <p14:tracePt t="82487" x="4170363" y="2517775"/>
          <p14:tracePt t="82503" x="3956050" y="2500313"/>
          <p14:tracePt t="82520" x="3768725" y="2517775"/>
          <p14:tracePt t="82537" x="3384550" y="2660650"/>
          <p14:tracePt t="82553" x="2965450" y="2867025"/>
          <p14:tracePt t="82569" x="2840038" y="2955925"/>
          <p14:tracePt t="82587" x="2759075" y="3116263"/>
          <p14:tracePt t="82604" x="2786063" y="3197225"/>
          <p14:tracePt t="82620" x="2867025" y="3232150"/>
          <p14:tracePt t="82636" x="3170238" y="3268663"/>
          <p14:tracePt t="82654" x="3384550" y="32956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power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Dynamic </a:t>
            </a:r>
            <a:r>
              <a:rPr lang="en-US" dirty="0" smtClean="0"/>
              <a:t>power in consumed since transistors change state: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Keep in mind that clock signals are included in dynamic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Some power is lost due to “crowbars”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~80% of consumed power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59926" y="2237679"/>
                <a:ext cx="1297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𝑎𝐶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926" y="2237679"/>
                <a:ext cx="129740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286" t="-2174" r="-5164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2614411" y="2514678"/>
            <a:ext cx="1842902" cy="956224"/>
            <a:chOff x="3773371" y="2514678"/>
            <a:chExt cx="683942" cy="956224"/>
          </a:xfrm>
        </p:grpSpPr>
        <p:cxnSp>
          <p:nvCxnSpPr>
            <p:cNvPr id="6" name="Straight Arrow Connector 5"/>
            <p:cNvCxnSpPr/>
            <p:nvPr/>
          </p:nvCxnSpPr>
          <p:spPr bwMode="auto">
            <a:xfrm flipV="1">
              <a:off x="4115342" y="2514678"/>
              <a:ext cx="257940" cy="49455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3773371" y="3009237"/>
              <a:ext cx="68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average amount of transistors</a:t>
              </a:r>
              <a:endParaRPr lang="ru-RU" sz="1200" dirty="0" smtClean="0">
                <a:latin typeface="+mj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00866" y="1664322"/>
            <a:ext cx="1056447" cy="615657"/>
            <a:chOff x="3400866" y="1664322"/>
            <a:chExt cx="1056447" cy="615657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4115342" y="1932878"/>
              <a:ext cx="308891" cy="34710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400866" y="1664322"/>
              <a:ext cx="1056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dynamic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capacity</a:t>
              </a:r>
              <a:endParaRPr lang="ru-RU" sz="1200" dirty="0" smtClean="0">
                <a:latin typeface="+mj-l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81975" y="2514678"/>
            <a:ext cx="683942" cy="771227"/>
            <a:chOff x="4502151" y="2468843"/>
            <a:chExt cx="683942" cy="771227"/>
          </a:xfrm>
        </p:grpSpPr>
        <p:sp>
          <p:nvSpPr>
            <p:cNvPr id="20" name="TextBox 19"/>
            <p:cNvSpPr txBox="1"/>
            <p:nvPr/>
          </p:nvSpPr>
          <p:spPr>
            <a:xfrm>
              <a:off x="4502151" y="2963071"/>
              <a:ext cx="683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Voltage</a:t>
              </a:r>
              <a:endParaRPr lang="ru-RU" sz="1200" dirty="0" smtClean="0">
                <a:latin typeface="+mj-lt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flipH="1" flipV="1">
              <a:off x="4631389" y="2468843"/>
              <a:ext cx="95034" cy="48330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4706247" y="1664322"/>
            <a:ext cx="923209" cy="595573"/>
            <a:chOff x="4924581" y="1652311"/>
            <a:chExt cx="683942" cy="595573"/>
          </a:xfrm>
        </p:grpSpPr>
        <p:sp>
          <p:nvSpPr>
            <p:cNvPr id="25" name="TextBox 24"/>
            <p:cNvSpPr txBox="1"/>
            <p:nvPr/>
          </p:nvSpPr>
          <p:spPr>
            <a:xfrm>
              <a:off x="4924581" y="1652311"/>
              <a:ext cx="68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frequency</a:t>
              </a:r>
              <a:endParaRPr lang="ru-RU" sz="1200" dirty="0" smtClean="0">
                <a:latin typeface="+mj-l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 flipH="1">
              <a:off x="5115736" y="1920867"/>
              <a:ext cx="86768" cy="32701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5925014" y="3978977"/>
            <a:ext cx="2616820" cy="1304993"/>
            <a:chOff x="5925014" y="3978977"/>
            <a:chExt cx="2616820" cy="1304993"/>
          </a:xfrm>
        </p:grpSpPr>
        <p:cxnSp>
          <p:nvCxnSpPr>
            <p:cNvPr id="31" name="Straight Connector 30"/>
            <p:cNvCxnSpPr/>
            <p:nvPr/>
          </p:nvCxnSpPr>
          <p:spPr bwMode="auto">
            <a:xfrm>
              <a:off x="6192644" y="4148254"/>
              <a:ext cx="63933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6831980" y="4148254"/>
              <a:ext cx="631903" cy="966439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7463883" y="5114693"/>
              <a:ext cx="90696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5925014" y="3978977"/>
              <a:ext cx="1709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1</a:t>
              </a:r>
              <a:endParaRPr lang="ru-RU" sz="1600" dirty="0" smtClean="0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70849" y="4945416"/>
              <a:ext cx="1709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0</a:t>
              </a:r>
              <a:endParaRPr lang="ru-RU" sz="1600" dirty="0" smtClean="0">
                <a:latin typeface="+mj-lt"/>
              </a:endParaRPr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7023752"/>
      </p:ext>
    </p:extLst>
  </p:cSld>
  <p:clrMapOvr>
    <a:masterClrMapping/>
  </p:clrMapOvr>
  <p:transition advTm="3320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P spid="4" grpId="1"/>
    </p:bldLst>
  </p:timing>
  <p:extLst>
    <p:ext uri="{3A86A75C-4F4B-4683-9AE1-C65F6400EC91}">
      <p14:laserTraceLst xmlns:p14="http://schemas.microsoft.com/office/powerpoint/2010/main">
        <p14:tracePtLst>
          <p14:tracePt t="6370" x="3054350" y="3500438"/>
          <p14:tracePt t="6380" x="3044825" y="3517900"/>
          <p14:tracePt t="6420" x="3108325" y="3490913"/>
          <p14:tracePt t="6430" x="3313113" y="3357563"/>
          <p14:tracePt t="6440" x="3633788" y="3108325"/>
          <p14:tracePt t="6452" x="3911600" y="2741613"/>
          <p14:tracePt t="6467" x="4214813" y="2473325"/>
          <p14:tracePt t="6484" x="4697413" y="1857375"/>
          <p14:tracePt t="6501" x="4867275" y="1670050"/>
          <p14:tracePt t="6517" x="5126038" y="1401763"/>
          <p14:tracePt t="6534" x="5259388" y="1241425"/>
          <p14:tracePt t="6550" x="5322888" y="1223963"/>
          <p14:tracePt t="6567" x="5384800" y="1214438"/>
          <p14:tracePt t="6809" x="5286375" y="1223963"/>
          <p14:tracePt t="6818" x="5027613" y="1268413"/>
          <p14:tracePt t="6828" x="4687888" y="1366838"/>
          <p14:tracePt t="6839" x="4367213" y="1473200"/>
          <p14:tracePt t="6851" x="3938588" y="1544638"/>
          <p14:tracePt t="6867" x="3581400" y="1625600"/>
          <p14:tracePt t="6884" x="2795588" y="1776413"/>
          <p14:tracePt t="6901" x="2187575" y="1973263"/>
          <p14:tracePt t="6917" x="2017713" y="2027238"/>
          <p14:tracePt t="6934" x="1928813" y="2116138"/>
          <p14:tracePt t="7196" x="2116138" y="2098675"/>
          <p14:tracePt t="7206" x="2339975" y="2089150"/>
          <p14:tracePt t="7217" x="2589213" y="2089150"/>
          <p14:tracePt t="7233" x="2830513" y="2089150"/>
          <p14:tracePt t="7251" x="3098800" y="2089150"/>
          <p14:tracePt t="7267" x="3313113" y="2089150"/>
          <p14:tracePt t="12159" x="3367088" y="2116138"/>
          <p14:tracePt t="12169" x="3465513" y="2187575"/>
          <p14:tracePt t="12179" x="3581400" y="2251075"/>
          <p14:tracePt t="12189" x="3822700" y="2322513"/>
          <p14:tracePt t="12202" x="4017963" y="2374900"/>
          <p14:tracePt t="12220" x="4276725" y="2482850"/>
          <p14:tracePt t="12236" x="4348163" y="2536825"/>
          <p14:tracePt t="12252" x="4456113" y="2643188"/>
          <p14:tracePt t="12466" x="4276725" y="2687638"/>
          <p14:tracePt t="12475" x="4197350" y="2687638"/>
          <p14:tracePt t="12487" x="4044950" y="2687638"/>
          <p14:tracePt t="12502" x="3875088" y="2687638"/>
          <p14:tracePt t="12519" x="3652838" y="2687638"/>
          <p14:tracePt t="12537" x="3455988" y="2687638"/>
          <p14:tracePt t="12552" x="3394075" y="2687638"/>
          <p14:tracePt t="12569" x="3357563" y="2608263"/>
          <p14:tracePt t="12843" x="3446463" y="2608263"/>
          <p14:tracePt t="12854" x="3544888" y="2608263"/>
          <p14:tracePt t="12863" x="3660775" y="2608263"/>
          <p14:tracePt t="12873" x="3803650" y="2608263"/>
          <p14:tracePt t="12886" x="3956050" y="2598738"/>
          <p14:tracePt t="12904" x="4160838" y="2589213"/>
          <p14:tracePt t="12918" x="4232275" y="2589213"/>
          <p14:tracePt t="12935" x="4259263" y="2608263"/>
          <p14:tracePt t="13169" x="4224338" y="2633663"/>
          <p14:tracePt t="13179" x="4133850" y="2652713"/>
          <p14:tracePt t="13190" x="4027488" y="2670175"/>
          <p14:tracePt t="13202" x="3857625" y="2687638"/>
          <p14:tracePt t="13220" x="3322638" y="2705100"/>
          <p14:tracePt t="13235" x="3098800" y="2705100"/>
          <p14:tracePt t="13252" x="2867025" y="2705100"/>
          <p14:tracePt t="13269" x="2847975" y="2705100"/>
          <p14:tracePt t="13303" x="2867025" y="2697163"/>
          <p14:tracePt t="13318" x="2928938" y="2670175"/>
          <p14:tracePt t="13336" x="3133725" y="2643188"/>
          <p14:tracePt t="13354" x="3348038" y="2608263"/>
          <p14:tracePt t="13369" x="3482975" y="2598738"/>
          <p14:tracePt t="13386" x="3724275" y="2554288"/>
          <p14:tracePt t="13403" x="3946525" y="2536825"/>
          <p14:tracePt t="13419" x="4044950" y="2517775"/>
          <p14:tracePt t="13436" x="4232275" y="2455863"/>
          <p14:tracePt t="13701" x="4357688" y="2455863"/>
          <p14:tracePt t="13711" x="4545013" y="2473325"/>
          <p14:tracePt t="13721" x="4732338" y="2509838"/>
          <p14:tracePt t="13735" x="4991100" y="2571750"/>
          <p14:tracePt t="13752" x="5259388" y="2608263"/>
          <p14:tracePt t="13769" x="5322888" y="2625725"/>
          <p14:tracePt t="13785" x="5375275" y="2625725"/>
          <p14:tracePt t="13819" x="5375275" y="2633663"/>
          <p14:tracePt t="13835" x="5357813" y="2633663"/>
          <p14:tracePt t="13854" x="5251450" y="2633663"/>
          <p14:tracePt t="13869" x="5170488" y="2633663"/>
          <p14:tracePt t="13886" x="4919663" y="2633663"/>
          <p14:tracePt t="13902" x="4786313" y="2633663"/>
          <p14:tracePt t="13919" x="4429125" y="2633663"/>
          <p14:tracePt t="13935" x="4205288" y="2633663"/>
          <p14:tracePt t="13952" x="4125913" y="2643188"/>
          <p14:tracePt t="13968" x="4000500" y="2643188"/>
          <p14:tracePt t="13986" x="3973513" y="2643188"/>
          <p14:tracePt t="14241" x="3965575" y="2643188"/>
          <p14:tracePt t="14252" x="3946525" y="2652713"/>
          <p14:tracePt t="14262" x="3919538" y="2670175"/>
          <p14:tracePt t="14272" x="3857625" y="2679700"/>
          <p14:tracePt t="14286" x="3786188" y="2687638"/>
          <p14:tracePt t="14304" x="3652838" y="2697163"/>
          <p14:tracePt t="14319" x="3633788" y="2697163"/>
          <p14:tracePt t="14374" x="3633788" y="2687638"/>
          <p14:tracePt t="14446" x="3643313" y="2687638"/>
          <p14:tracePt t="14466" x="3670300" y="2679700"/>
          <p14:tracePt t="14476" x="3697288" y="2679700"/>
          <p14:tracePt t="14487" x="3714750" y="2670175"/>
          <p14:tracePt t="14503" x="3724275" y="2670175"/>
          <p14:tracePt t="14519" x="3741738" y="2660650"/>
          <p14:tracePt t="14552" x="3741738" y="2652713"/>
          <p14:tracePt t="14569" x="3751263" y="2652713"/>
          <p14:tracePt t="15559" x="3803650" y="2616200"/>
          <p14:tracePt t="15570" x="3946525" y="2562225"/>
          <p14:tracePt t="15579" x="4125913" y="2500313"/>
          <p14:tracePt t="15589" x="4303713" y="2473325"/>
          <p14:tracePt t="15603" x="4429125" y="2438400"/>
          <p14:tracePt t="15620" x="4660900" y="2411413"/>
          <p14:tracePt t="15636" x="4705350" y="2401888"/>
          <p14:tracePt t="15653" x="4714875" y="2401888"/>
          <p14:tracePt t="15691" x="4697413" y="2393950"/>
          <p14:tracePt t="15702" x="4652963" y="2384425"/>
          <p14:tracePt t="15712" x="4598988" y="2374900"/>
          <p14:tracePt t="15722" x="4554538" y="2374900"/>
          <p14:tracePt t="15736" x="4500563" y="2374900"/>
          <p14:tracePt t="15753" x="4419600" y="2374900"/>
          <p14:tracePt t="15769" x="4394200" y="2374900"/>
          <p14:tracePt t="15786" x="4357688" y="2384425"/>
          <p14:tracePt t="15819" x="4357688" y="2393950"/>
          <p14:tracePt t="15906" x="4367213" y="2393950"/>
          <p14:tracePt t="15917" x="4384675" y="2393950"/>
          <p14:tracePt t="15926" x="4402138" y="2393950"/>
          <p14:tracePt t="15938" x="4411663" y="2393950"/>
          <p14:tracePt t="16130" x="4411663" y="2401888"/>
          <p14:tracePt t="16140" x="4411663" y="2419350"/>
          <p14:tracePt t="16153" x="4384675" y="2455863"/>
          <p14:tracePt t="16169" x="4357688" y="2500313"/>
          <p14:tracePt t="16186" x="4348163" y="2517775"/>
          <p14:tracePt t="16203" x="4340225" y="2536825"/>
          <p14:tracePt t="16385" x="4357688" y="2536825"/>
          <p14:tracePt t="16396" x="4367213" y="2536825"/>
          <p14:tracePt t="16407" x="4384675" y="2536825"/>
          <p14:tracePt t="16419" x="4394200" y="2536825"/>
          <p14:tracePt t="16437" x="4411663" y="2536825"/>
          <p14:tracePt t="16590" x="4402138" y="2536825"/>
          <p14:tracePt t="16896" x="4419600" y="2536825"/>
          <p14:tracePt t="16907" x="4438650" y="2536825"/>
          <p14:tracePt t="16920" x="4446588" y="2536825"/>
          <p14:tracePt t="16937" x="4456113" y="2536825"/>
          <p14:tracePt t="16953" x="4465638" y="2536825"/>
          <p14:tracePt t="17274" x="4456113" y="2536825"/>
          <p14:tracePt t="17284" x="4446588" y="2536825"/>
          <p14:tracePt t="17305" x="4429125" y="2536825"/>
          <p14:tracePt t="17315" x="4419600" y="2536825"/>
          <p14:tracePt t="17325" x="4411663" y="2536825"/>
          <p14:tracePt t="17427" x="4419600" y="2536825"/>
          <p14:tracePt t="17642" x="4438650" y="2517775"/>
          <p14:tracePt t="17714" x="4429125" y="2517775"/>
          <p14:tracePt t="17897" x="4419600" y="2517775"/>
          <p14:tracePt t="17979" x="4429125" y="2517775"/>
          <p14:tracePt t="19239" x="4429125" y="2581275"/>
          <p14:tracePt t="19257" x="4446588" y="2660650"/>
          <p14:tracePt t="19272" x="4465638" y="2679700"/>
          <p14:tracePt t="19290" x="4518025" y="2724150"/>
          <p14:tracePt t="19305" x="4554538" y="2741613"/>
          <p14:tracePt t="19321" x="4660900" y="2741613"/>
          <p14:tracePt t="19337" x="4751388" y="2741613"/>
          <p14:tracePt t="19354" x="4768850" y="2732088"/>
          <p14:tracePt t="19389" x="4768850" y="2724150"/>
          <p14:tracePt t="19403" x="4768850" y="2714625"/>
          <p14:tracePt t="19480" x="4759325" y="2714625"/>
          <p14:tracePt t="19521" x="4759325" y="2724150"/>
          <p14:tracePt t="19643" x="4751388" y="2724150"/>
          <p14:tracePt t="19654" x="4724400" y="2724150"/>
          <p14:tracePt t="19664" x="4697413" y="2732088"/>
          <p14:tracePt t="19674" x="4670425" y="2741613"/>
          <p14:tracePt t="19688" x="4643438" y="2741613"/>
          <p14:tracePt t="19704" x="4608513" y="2741613"/>
          <p14:tracePt t="19721" x="4581525" y="2741613"/>
          <p14:tracePt t="19737" x="4572000" y="2751138"/>
          <p14:tracePt t="19858" x="4581525" y="2751138"/>
          <p14:tracePt t="20041" x="4589463" y="2751138"/>
          <p14:tracePt t="20051" x="4598988" y="2751138"/>
          <p14:tracePt t="20062" x="4608513" y="2751138"/>
          <p14:tracePt t="20073" x="4633913" y="2741613"/>
          <p14:tracePt t="20087" x="4687888" y="2687638"/>
          <p14:tracePt t="20104" x="4776788" y="2616200"/>
          <p14:tracePt t="20121" x="4822825" y="2581275"/>
          <p14:tracePt t="20137" x="4867275" y="2544763"/>
          <p14:tracePt t="20155" x="4875213" y="2536825"/>
          <p14:tracePt t="20956" x="4875213" y="2517775"/>
          <p14:tracePt t="20974" x="4946650" y="2384425"/>
          <p14:tracePt t="20989" x="4991100" y="2330450"/>
          <p14:tracePt t="21006" x="5054600" y="2276475"/>
          <p14:tracePt t="21023" x="5089525" y="2251075"/>
          <p14:tracePt t="21103" x="5081588" y="2251075"/>
          <p14:tracePt t="21379" x="5072063" y="2251075"/>
          <p14:tracePt t="21389" x="5054600" y="2251075"/>
          <p14:tracePt t="21399" x="5000625" y="2286000"/>
          <p14:tracePt t="21410" x="4919663" y="2347913"/>
          <p14:tracePt t="21421" x="4830763" y="2428875"/>
          <p14:tracePt t="21438" x="4714875" y="2509838"/>
          <p14:tracePt t="21454" x="4527550" y="2608263"/>
          <p14:tracePt t="21471" x="4384675" y="2670175"/>
          <p14:tracePt t="21488" x="4357688" y="2687638"/>
          <p14:tracePt t="21504" x="4348163" y="2687638"/>
          <p14:tracePt t="21522" x="4340225" y="2687638"/>
          <p14:tracePt t="21563" x="4276725" y="2697163"/>
          <p14:tracePt t="21573" x="4152900" y="2714625"/>
          <p14:tracePt t="21587" x="4133850" y="2724150"/>
          <p14:tracePt t="21605" x="4125913" y="2724150"/>
          <p14:tracePt t="21726" x="4125913" y="2714625"/>
          <p14:tracePt t="21737" x="4133850" y="2714625"/>
          <p14:tracePt t="21747" x="4143375" y="2705100"/>
          <p14:tracePt t="21767" x="4152900" y="2687638"/>
          <p14:tracePt t="21777" x="4160838" y="2687638"/>
          <p14:tracePt t="21789" x="4170363" y="2670175"/>
          <p14:tracePt t="21804" x="4179888" y="2660650"/>
          <p14:tracePt t="21821" x="4224338" y="2608263"/>
          <p14:tracePt t="21839" x="4259263" y="2571750"/>
          <p14:tracePt t="21854" x="4259263" y="2562225"/>
          <p14:tracePt t="21871" x="4259263" y="2554288"/>
          <p14:tracePt t="21904" x="4241800" y="2581275"/>
          <p14:tracePt t="21921" x="4224338" y="2633663"/>
          <p14:tracePt t="23911" x="4268788" y="2571750"/>
          <p14:tracePt t="23922" x="4303713" y="2509838"/>
          <p14:tracePt t="23932" x="4340225" y="2419350"/>
          <p14:tracePt t="23943" x="4348163" y="2411413"/>
          <p14:tracePt t="23955" x="4348163" y="2401888"/>
          <p14:tracePt t="24228" x="4348163" y="2411413"/>
          <p14:tracePt t="24248" x="4348163" y="2419350"/>
          <p14:tracePt t="24258" x="4340225" y="2438400"/>
          <p14:tracePt t="24268" x="4330700" y="2438400"/>
          <p14:tracePt t="24279" x="4330700" y="2446338"/>
          <p14:tracePt t="24291" x="4322763" y="2455863"/>
          <p14:tracePt t="24305" x="4313238" y="2465388"/>
          <p14:tracePt t="24330" x="4313238" y="2473325"/>
          <p14:tracePt t="24360" x="4303713" y="2473325"/>
          <p14:tracePt t="24432" x="4286250" y="2482850"/>
          <p14:tracePt t="24442" x="4251325" y="2490788"/>
          <p14:tracePt t="24455" x="4205288" y="2527300"/>
          <p14:tracePt t="24473" x="4089400" y="2679700"/>
          <p14:tracePt t="24488" x="4000500" y="2751138"/>
          <p14:tracePt t="24505" x="3786188" y="2894013"/>
          <p14:tracePt t="24521" x="3697288" y="2973388"/>
          <p14:tracePt t="24538" x="3554413" y="3152775"/>
          <p14:tracePt t="24555" x="3402013" y="3295650"/>
          <p14:tracePt t="24572" x="3348038" y="3330575"/>
          <p14:tracePt t="24588" x="3241675" y="3357563"/>
          <p14:tracePt t="24606" x="3205163" y="3357563"/>
          <p14:tracePt t="24656" x="3197225" y="3357563"/>
          <p14:tracePt t="24677" x="3187700" y="3357563"/>
          <p14:tracePt t="24697" x="3170238" y="3357563"/>
          <p14:tracePt t="24707" x="3125788" y="3357563"/>
          <p14:tracePt t="33134" x="3143250" y="3295650"/>
          <p14:tracePt t="33145" x="3251200" y="3160713"/>
          <p14:tracePt t="33157" x="3348038" y="3054350"/>
          <p14:tracePt t="33174" x="3509963" y="2894013"/>
          <p14:tracePt t="33191" x="4071938" y="2241550"/>
          <p14:tracePt t="33207" x="4268788" y="2108200"/>
          <p14:tracePt t="33224" x="4367213" y="2081213"/>
          <p14:tracePt t="33241" x="4518025" y="2009775"/>
          <p14:tracePt t="33257" x="4572000" y="1946275"/>
          <p14:tracePt t="33472" x="4483100" y="2044700"/>
          <p14:tracePt t="33482" x="4375150" y="2197100"/>
          <p14:tracePt t="33494" x="4259263" y="2428875"/>
          <p14:tracePt t="33508" x="4197350" y="2660650"/>
          <p14:tracePt t="33524" x="4143375" y="2911475"/>
          <p14:tracePt t="33542" x="4143375" y="2990850"/>
          <p14:tracePt t="33558" x="4143375" y="3116263"/>
          <p14:tracePt t="33574" x="4152900" y="3152775"/>
          <p14:tracePt t="33591" x="4179888" y="3160713"/>
          <p14:tracePt t="33608" x="4224338" y="3187700"/>
          <p14:tracePt t="33849" x="4241800" y="3179763"/>
          <p14:tracePt t="33860" x="4286250" y="3152775"/>
          <p14:tracePt t="33870" x="4340225" y="3116263"/>
          <p14:tracePt t="33880" x="4394200" y="3081338"/>
          <p14:tracePt t="33891" x="4429125" y="3044825"/>
          <p14:tracePt t="33907" x="4465638" y="3017838"/>
          <p14:tracePt t="33924" x="4554538" y="2874963"/>
          <p14:tracePt t="33943" x="4679950" y="2768600"/>
          <p14:tracePt t="33957" x="4741863" y="2714625"/>
          <p14:tracePt t="33974" x="4867275" y="2652713"/>
          <p14:tracePt t="33992" x="4884738" y="2633663"/>
          <p14:tracePt t="34007" x="4919663" y="2625725"/>
          <p14:tracePt t="34064" x="4902200" y="2625725"/>
          <p14:tracePt t="34074" x="4848225" y="2625725"/>
          <p14:tracePt t="34084" x="4759325" y="2625725"/>
          <p14:tracePt t="34095" x="4633913" y="2625725"/>
          <p14:tracePt t="34107" x="4465638" y="2670175"/>
          <p14:tracePt t="34126" x="3875088" y="2776538"/>
          <p14:tracePt t="34141" x="3679825" y="2830513"/>
          <p14:tracePt t="34158" x="3429000" y="2928938"/>
          <p14:tracePt t="34174" x="3411538" y="2946400"/>
          <p14:tracePt t="34178" x="3394075" y="2990850"/>
          <p14:tracePt t="34422" x="3394075" y="2965450"/>
          <p14:tracePt t="34432" x="3402013" y="2911475"/>
          <p14:tracePt t="34443" x="3419475" y="2822575"/>
          <p14:tracePt t="34457" x="3429000" y="2660650"/>
          <p14:tracePt t="34475" x="3446463" y="2455863"/>
          <p14:tracePt t="34491" x="3446463" y="2384425"/>
          <p14:tracePt t="34508" x="3446463" y="2339975"/>
          <p14:tracePt t="34636" x="3455988" y="2339975"/>
          <p14:tracePt t="34707" x="3473450" y="2322513"/>
          <p14:tracePt t="34717" x="3500438" y="2322513"/>
          <p14:tracePt t="34728" x="3581400" y="2312988"/>
          <p14:tracePt t="34741" x="3660775" y="2303463"/>
          <p14:tracePt t="34759" x="3759200" y="2303463"/>
          <p14:tracePt t="34775" x="3938588" y="2295525"/>
          <p14:tracePt t="34791" x="4116388" y="2286000"/>
          <p14:tracePt t="34808" x="4170363" y="2286000"/>
          <p14:tracePt t="34825" x="4384675" y="2286000"/>
          <p14:tracePt t="34841" x="4697413" y="2286000"/>
          <p14:tracePt t="34858" x="4803775" y="2286000"/>
          <p14:tracePt t="34874" x="4956175" y="2286000"/>
          <p14:tracePt t="34891" x="5027613" y="2268538"/>
          <p14:tracePt t="34924" x="5037138" y="2259013"/>
          <p14:tracePt t="35024" x="5054600" y="2259013"/>
          <p14:tracePt t="35034" x="5072063" y="2259013"/>
          <p14:tracePt t="35054" x="5081588" y="2259013"/>
          <p14:tracePt t="35105" x="5081588" y="2303463"/>
          <p14:tracePt t="35115" x="5081588" y="2347913"/>
          <p14:tracePt t="35127" x="5081588" y="2393950"/>
          <p14:tracePt t="35141" x="5081588" y="2419350"/>
          <p14:tracePt t="35158" x="5081588" y="2465388"/>
          <p14:tracePt t="35174" x="5072063" y="2473325"/>
          <p14:tracePt t="35178" x="5072063" y="2490788"/>
          <p14:tracePt t="35320" x="5072063" y="2500313"/>
          <p14:tracePt t="35423" x="5062538" y="2500313"/>
          <p14:tracePt t="35504" x="5054600" y="2500313"/>
          <p14:tracePt t="35525" x="5045075" y="2500313"/>
          <p14:tracePt t="35535" x="5027613" y="2500313"/>
          <p14:tracePt t="35545" x="5010150" y="2500313"/>
          <p14:tracePt t="35558" x="4973638" y="2509838"/>
          <p14:tracePt t="35576" x="4813300" y="2517775"/>
          <p14:tracePt t="35591" x="4633913" y="2517775"/>
          <p14:tracePt t="35608" x="4071938" y="2517775"/>
          <p14:tracePt t="35626" x="3544888" y="2517775"/>
          <p14:tracePt t="35641" x="3251200" y="2517775"/>
          <p14:tracePt t="35658" x="2990850" y="2509838"/>
          <p14:tracePt t="35674" x="2919413" y="2482850"/>
          <p14:tracePt t="35678" x="2867025" y="2455863"/>
          <p14:tracePt t="35691" x="2840038" y="2455863"/>
          <p14:tracePt t="35963" x="2840038" y="2438400"/>
          <p14:tracePt t="35974" x="2847975" y="2411413"/>
          <p14:tracePt t="35984" x="2874963" y="2384425"/>
          <p14:tracePt t="35994" x="2874963" y="2366963"/>
          <p14:tracePt t="36008" x="2884488" y="2357438"/>
          <p14:tracePt t="36026" x="2894013" y="2357438"/>
          <p14:tracePt t="36042" x="2894013" y="2339975"/>
          <p14:tracePt t="36058" x="2982913" y="2170113"/>
          <p14:tracePt t="36076" x="3089275" y="2062163"/>
          <p14:tracePt t="36091" x="3205163" y="2000250"/>
          <p14:tracePt t="36108" x="3419475" y="1946275"/>
          <p14:tracePt t="36126" x="3732213" y="1946275"/>
          <p14:tracePt t="36141" x="3973513" y="1990725"/>
          <p14:tracePt t="36158" x="4402138" y="2187575"/>
          <p14:tracePt t="36175" x="4670425" y="2347913"/>
          <p14:tracePt t="36178" x="4840288" y="2465388"/>
          <p14:tracePt t="36192" x="4946650" y="2482850"/>
          <p14:tracePt t="36208" x="5116513" y="2517775"/>
          <p14:tracePt t="36225" x="5180013" y="2509838"/>
          <p14:tracePt t="36241" x="5276850" y="2438400"/>
          <p14:tracePt t="37271" x="5126038" y="2366963"/>
          <p14:tracePt t="37281" x="4956175" y="2322513"/>
          <p14:tracePt t="37292" x="4786313" y="2322513"/>
          <p14:tracePt t="37309" x="4554538" y="2339975"/>
          <p14:tracePt t="37325" x="4089400" y="2482850"/>
          <p14:tracePt t="37342" x="3902075" y="2554288"/>
          <p14:tracePt t="37359" x="3830638" y="2581275"/>
          <p14:tracePt t="37375" x="3705225" y="2625725"/>
          <p14:tracePt t="37393" x="3652838" y="2643188"/>
          <p14:tracePt t="37679" x="3670300" y="2616200"/>
          <p14:tracePt t="37689" x="3705225" y="2608263"/>
          <p14:tracePt t="37699" x="3741738" y="2581275"/>
          <p14:tracePt t="37711" x="3795713" y="2554288"/>
          <p14:tracePt t="37726" x="3956050" y="2482850"/>
          <p14:tracePt t="37742" x="4483100" y="2347913"/>
          <p14:tracePt t="37759" x="4973638" y="2330450"/>
          <p14:tracePt t="37775" x="5099050" y="2330450"/>
          <p14:tracePt t="37792" x="5259388" y="2330450"/>
          <p14:tracePt t="37808" x="5330825" y="2330450"/>
          <p14:tracePt t="38077" x="5268913" y="2357438"/>
          <p14:tracePt t="38087" x="5170488" y="2428875"/>
          <p14:tracePt t="38097" x="5045075" y="2554288"/>
          <p14:tracePt t="38108" x="4902200" y="2732088"/>
          <p14:tracePt t="38125" x="4830763" y="2803525"/>
          <p14:tracePt t="38142" x="4741863" y="2901950"/>
          <p14:tracePt t="38159" x="4724400" y="2928938"/>
          <p14:tracePt t="38598" x="4705350" y="2955925"/>
          <p14:tracePt t="38609" x="4679950" y="2982913"/>
          <p14:tracePt t="38618" x="4633913" y="3044825"/>
          <p14:tracePt t="38628" x="4554538" y="3108325"/>
          <p14:tracePt t="38642" x="4465638" y="3187700"/>
          <p14:tracePt t="38659" x="4259263" y="3402013"/>
          <p14:tracePt t="38675" x="4133850" y="3509963"/>
          <p14:tracePt t="38679" x="4044950" y="3571875"/>
          <p14:tracePt t="38692" x="3990975" y="3581400"/>
          <p14:tracePt t="39006" x="4000500" y="3581400"/>
          <p14:tracePt t="39016" x="4062413" y="3589338"/>
          <p14:tracePt t="39028" x="4143375" y="3598863"/>
          <p14:tracePt t="39042" x="4241800" y="3608388"/>
          <p14:tracePt t="39059" x="4456113" y="3625850"/>
          <p14:tracePt t="39077" x="4660900" y="3643313"/>
          <p14:tracePt t="39092" x="4741863" y="3660775"/>
          <p14:tracePt t="39109" x="4857750" y="3705225"/>
          <p14:tracePt t="39125" x="4902200" y="3768725"/>
          <p14:tracePt t="39355" x="4741863" y="3822700"/>
          <p14:tracePt t="39363" x="4527550" y="3875088"/>
          <p14:tracePt t="39375" x="4232275" y="3973513"/>
          <p14:tracePt t="39394" x="3741738" y="4152900"/>
          <p14:tracePt t="39409" x="3571875" y="4197350"/>
          <p14:tracePt t="39426" x="3313113" y="4259263"/>
          <p14:tracePt t="39442" x="3251200" y="4259263"/>
          <p14:tracePt t="39459" x="3116263" y="4241800"/>
          <p14:tracePt t="39476" x="3027363" y="4187825"/>
          <p14:tracePt t="39712" x="2990850" y="4205288"/>
          <p14:tracePt t="39721" x="2901950" y="4241800"/>
          <p14:tracePt t="39731" x="2759075" y="4295775"/>
          <p14:tracePt t="39743" x="2465388" y="4330700"/>
          <p14:tracePt t="39759" x="2214563" y="4330700"/>
          <p14:tracePt t="39775" x="1536700" y="4241800"/>
          <p14:tracePt t="39793" x="1179513" y="4098925"/>
          <p14:tracePt t="39809" x="1108075" y="4027488"/>
          <p14:tracePt t="39826" x="1036638" y="3911600"/>
          <p14:tracePt t="39844" x="1044575" y="3840163"/>
          <p14:tracePt t="39859" x="1071563" y="3813175"/>
          <p14:tracePt t="40109" x="1152525" y="3795713"/>
          <p14:tracePt t="40119" x="1285875" y="3759200"/>
          <p14:tracePt t="40129" x="1446213" y="3741738"/>
          <p14:tracePt t="40143" x="1741488" y="3724275"/>
          <p14:tracePt t="40160" x="2330450" y="3705225"/>
          <p14:tracePt t="40175" x="2643188" y="3705225"/>
          <p14:tracePt t="40193" x="3062288" y="3705225"/>
          <p14:tracePt t="40210" x="3187700" y="3705225"/>
          <p14:tracePt t="40226" x="3340100" y="3741738"/>
          <p14:tracePt t="40243" x="3411538" y="3768725"/>
          <p14:tracePt t="40259" x="3438525" y="3813175"/>
          <p14:tracePt t="40497" x="3446463" y="3813175"/>
          <p14:tracePt t="40507" x="3473450" y="3803650"/>
          <p14:tracePt t="40517" x="3509963" y="3795713"/>
          <p14:tracePt t="40528" x="3589338" y="3795713"/>
          <p14:tracePt t="40543" x="3714750" y="3813175"/>
          <p14:tracePt t="40559" x="3894138" y="3822700"/>
          <p14:tracePt t="40576" x="4000500" y="3822700"/>
          <p14:tracePt t="40593" x="4133850" y="3822700"/>
          <p14:tracePt t="40609" x="4170363" y="3822700"/>
          <p14:tracePt t="40854" x="4125913" y="3830638"/>
          <p14:tracePt t="40864" x="4062413" y="3840163"/>
          <p14:tracePt t="40876" x="3990975" y="3848100"/>
          <p14:tracePt t="40893" x="3848100" y="3902075"/>
          <p14:tracePt t="40909" x="3490913" y="3938588"/>
          <p14:tracePt t="40926" x="3286125" y="3938588"/>
          <p14:tracePt t="40943" x="3224213" y="3938588"/>
          <p14:tracePt t="40959" x="3170238" y="3911600"/>
          <p14:tracePt t="73228" x="3268663" y="3875088"/>
          <p14:tracePt t="73237" x="3303588" y="3857625"/>
          <p14:tracePt t="73251" x="3340100" y="3813175"/>
          <p14:tracePt t="73268" x="3473450" y="3687763"/>
          <p14:tracePt t="73284" x="3571875" y="3562350"/>
          <p14:tracePt t="73302" x="3857625" y="3348038"/>
          <p14:tracePt t="73320" x="3990975" y="3197225"/>
          <p14:tracePt t="73335" x="4017963" y="3160713"/>
          <p14:tracePt t="73351" x="4027488" y="3098800"/>
          <p14:tracePt t="73368" x="4027488" y="3017838"/>
          <p14:tracePt t="73385" x="3965575" y="2822575"/>
          <p14:tracePt t="73401" x="3929063" y="2732088"/>
          <p14:tracePt t="73418" x="3919538" y="2705100"/>
          <p14:tracePt t="73435" x="3919538" y="2633663"/>
          <p14:tracePt t="73667" x="3929063" y="2625725"/>
          <p14:tracePt t="73677" x="3946525" y="2598738"/>
          <p14:tracePt t="73688" x="3983038" y="2581275"/>
          <p14:tracePt t="73702" x="4017963" y="2562225"/>
          <p14:tracePt t="73718" x="4081463" y="2554288"/>
          <p14:tracePt t="73735" x="4098925" y="2554288"/>
          <p14:tracePt t="73751" x="4125913" y="2554288"/>
          <p14:tracePt t="73784" x="4143375" y="2571750"/>
          <p14:tracePt t="73801" x="4152900" y="2589213"/>
          <p14:tracePt t="73871" x="4160838" y="2589213"/>
          <p14:tracePt t="73901" x="4170363" y="2589213"/>
          <p14:tracePt t="73912" x="4179888" y="2581275"/>
          <p14:tracePt t="73922" x="4197350" y="2581275"/>
          <p14:tracePt t="73935" x="4205288" y="2581275"/>
          <p14:tracePt t="73952" x="4224338" y="2571750"/>
          <p14:tracePt t="73968" x="4251325" y="2571750"/>
          <p14:tracePt t="73985" x="4268788" y="2571750"/>
          <p14:tracePt t="86500" x="4251325" y="2633663"/>
          <p14:tracePt t="86509" x="4241800" y="2679700"/>
          <p14:tracePt t="86522" x="4224338" y="2732088"/>
          <p14:tracePt t="86538" x="4187825" y="2919413"/>
          <p14:tracePt t="86555" x="4062413" y="3340100"/>
          <p14:tracePt t="86571" x="4054475" y="3803650"/>
          <p14:tracePt t="86588" x="4054475" y="3973513"/>
          <p14:tracePt t="86605" x="4116388" y="4232275"/>
          <p14:tracePt t="86622" x="4143375" y="4303713"/>
          <p14:tracePt t="86908" x="4268788" y="4322763"/>
          <p14:tracePt t="86918" x="4402138" y="4340225"/>
          <p14:tracePt t="86928" x="4670425" y="4348163"/>
          <p14:tracePt t="86940" x="4956175" y="4411663"/>
          <p14:tracePt t="86955" x="5232400" y="4394200"/>
          <p14:tracePt t="86971" x="5715000" y="4394200"/>
          <p14:tracePt t="86989" x="5991225" y="4348163"/>
          <p14:tracePt t="87005" x="6089650" y="4340225"/>
          <p14:tracePt t="87022" x="6232525" y="4322763"/>
          <p14:tracePt t="87038" x="6269038" y="4322763"/>
          <p14:tracePt t="87255" x="6340475" y="4348163"/>
          <p14:tracePt t="87265" x="6473825" y="4367213"/>
          <p14:tracePt t="87276" x="6643688" y="4384675"/>
          <p14:tracePt t="87288" x="6875463" y="4394200"/>
          <p14:tracePt t="87306" x="7188200" y="4394200"/>
          <p14:tracePt t="87322" x="7277100" y="4394200"/>
          <p14:tracePt t="87339" x="7375525" y="4286250"/>
          <p14:tracePt t="88339" x="7215188" y="4357688"/>
          <p14:tracePt t="88348" x="7000875" y="4411663"/>
          <p14:tracePt t="88359" x="6796088" y="4510088"/>
          <p14:tracePt t="88372" x="6581775" y="4545013"/>
          <p14:tracePt t="88389" x="6153150" y="4589463"/>
          <p14:tracePt t="88406" x="6018213" y="4608513"/>
          <p14:tracePt t="88422" x="5751513" y="4589463"/>
          <p14:tracePt t="88440" x="5634038" y="4554538"/>
          <p14:tracePt t="88746" x="5661025" y="4545013"/>
          <p14:tracePt t="88759" x="5697538" y="4537075"/>
          <p14:tracePt t="88768" x="5732463" y="4527550"/>
          <p14:tracePt t="88777" x="5759450" y="4518025"/>
          <p14:tracePt t="88788" x="5795963" y="4518025"/>
          <p14:tracePt t="88806" x="5830888" y="4510088"/>
          <p14:tracePt t="88822" x="5902325" y="4510088"/>
          <p14:tracePt t="88839" x="5938838" y="4491038"/>
          <p14:tracePt t="88856" x="5956300" y="4483100"/>
          <p14:tracePt t="88872" x="5991225" y="4473575"/>
          <p14:tracePt t="88889" x="6010275" y="4456113"/>
          <p14:tracePt t="94374" x="5867400" y="4375150"/>
          <p14:tracePt t="94383" x="5705475" y="4241800"/>
          <p14:tracePt t="94394" x="5446713" y="3919538"/>
          <p14:tracePt t="94407" x="5214938" y="3670300"/>
          <p14:tracePt t="94425" x="4562475" y="3098800"/>
          <p14:tracePt t="94440" x="4330700" y="2884488"/>
          <p14:tracePt t="94457" x="4044950" y="2643188"/>
          <p14:tracePt t="94473" x="3965575" y="2571750"/>
          <p14:tracePt t="94490" x="3911600" y="2401888"/>
          <p14:tracePt t="94720" x="3929063" y="2401888"/>
          <p14:tracePt t="94731" x="3973513" y="2401888"/>
          <p14:tracePt t="94742" x="4010025" y="2401888"/>
          <p14:tracePt t="94757" x="4071938" y="2401888"/>
          <p14:tracePt t="94773" x="4160838" y="2411413"/>
          <p14:tracePt t="94790" x="4187825" y="2419350"/>
          <p14:tracePt t="94807" x="4205288" y="2428875"/>
          <p14:tracePt t="94864" x="4205288" y="2438400"/>
          <p14:tracePt t="94874" x="4187825" y="2455863"/>
          <p14:tracePt t="94884" x="4160838" y="2500313"/>
          <p14:tracePt t="94894" x="4143375" y="2517775"/>
          <p14:tracePt t="94907" x="4125913" y="2536825"/>
          <p14:tracePt t="94925" x="4098925" y="2562225"/>
          <p14:tracePt t="94941" x="4081463" y="2562225"/>
          <p14:tracePt t="94996" x="4089400" y="2562225"/>
          <p14:tracePt t="95007" x="4116388" y="2562225"/>
          <p14:tracePt t="95017" x="4152900" y="2562225"/>
          <p14:tracePt t="95027" x="4179888" y="2562225"/>
          <p14:tracePt t="95040" x="4205288" y="2562225"/>
          <p14:tracePt t="95057" x="4224338" y="2562225"/>
          <p14:tracePt t="95074" x="4251325" y="2562225"/>
          <p14:tracePt t="95090" x="4276725" y="2562225"/>
          <p14:tracePt t="95303" x="4295775" y="2562225"/>
          <p14:tracePt t="95313" x="4313238" y="2554288"/>
          <p14:tracePt t="95324" x="4322763" y="2554288"/>
          <p14:tracePt t="95340" x="4340225" y="2536825"/>
          <p14:tracePt t="95357" x="4375150" y="2527300"/>
          <p14:tracePt t="95375" x="4394200" y="2517775"/>
          <p14:tracePt t="95406" x="4394200" y="2509838"/>
          <p14:tracePt t="95435" x="4394200" y="2500313"/>
          <p14:tracePt t="95466" x="4384675" y="2482850"/>
          <p14:tracePt t="95476" x="4375150" y="2473325"/>
          <p14:tracePt t="95492" x="4357688" y="2465388"/>
          <p14:tracePt t="95500" x="4330700" y="2455863"/>
          <p14:tracePt t="95510" x="4313238" y="2446338"/>
          <p14:tracePt t="95524" x="4286250" y="2438400"/>
          <p14:tracePt t="95541" x="4259263" y="2428875"/>
          <p14:tracePt t="95558" x="4251325" y="2428875"/>
          <p14:tracePt t="95721" x="4259263" y="2428875"/>
          <p14:tracePt t="95732" x="4268788" y="2428875"/>
          <p14:tracePt t="95743" x="4295775" y="2428875"/>
          <p14:tracePt t="95757" x="4330700" y="2428875"/>
          <p14:tracePt t="95774" x="4402138" y="2438400"/>
          <p14:tracePt t="95790" x="4429125" y="2438400"/>
          <p14:tracePt t="95807" x="4438650" y="2438400"/>
          <p14:tracePt t="95844" x="4438650" y="2428875"/>
          <p14:tracePt t="95885" x="4429125" y="2419350"/>
          <p14:tracePt t="95895" x="4402138" y="2401888"/>
          <p14:tracePt t="95907" x="4384675" y="2393950"/>
          <p14:tracePt t="95924" x="4348163" y="2384425"/>
          <p14:tracePt t="95941" x="4268788" y="2374900"/>
          <p14:tracePt t="95957" x="4187825" y="2374900"/>
          <p14:tracePt t="95991" x="4179888" y="2384425"/>
          <p14:tracePt t="96008" x="4170363" y="2419350"/>
          <p14:tracePt t="96024" x="4170363" y="2438400"/>
          <p14:tracePt t="96040" x="4170363" y="2465388"/>
          <p14:tracePt t="96058" x="4179888" y="2490788"/>
          <p14:tracePt t="96074" x="4214813" y="2509838"/>
          <p14:tracePt t="96091" x="4295775" y="2536825"/>
          <p14:tracePt t="96107" x="4340225" y="2544763"/>
          <p14:tracePt t="96124" x="4419600" y="2554288"/>
          <p14:tracePt t="96140" x="4473575" y="2554288"/>
          <p14:tracePt t="96157" x="4491038" y="2536825"/>
          <p14:tracePt t="96174" x="4527550" y="2473325"/>
          <p14:tracePt t="96191" x="4527550" y="2446338"/>
          <p14:tracePt t="96194" x="4527550" y="2419350"/>
          <p14:tracePt t="96207" x="4527550" y="2393950"/>
          <p14:tracePt t="96232" x="4518025" y="2393950"/>
          <p14:tracePt t="96243" x="4456113" y="2339975"/>
          <p14:tracePt t="96257" x="4411663" y="2330450"/>
          <p14:tracePt t="96274" x="4276725" y="2312988"/>
          <p14:tracePt t="96290" x="4197350" y="2312988"/>
          <p14:tracePt t="96308" x="3965575" y="2419350"/>
          <p14:tracePt t="96324" x="3884613" y="2509838"/>
          <p14:tracePt t="96341" x="3884613" y="2527300"/>
          <p14:tracePt t="96357" x="3894138" y="2616200"/>
          <p14:tracePt t="96375" x="3965575" y="2687638"/>
          <p14:tracePt t="96390" x="4010025" y="2705100"/>
          <p14:tracePt t="96407" x="4108450" y="2714625"/>
          <p14:tracePt t="96424" x="4187825" y="2714625"/>
          <p14:tracePt t="96855" x="4205288" y="2714625"/>
          <p14:tracePt t="96865" x="4214813" y="2679700"/>
          <p14:tracePt t="96877" x="4232275" y="2616200"/>
          <p14:tracePt t="96891" x="4259263" y="2581275"/>
          <p14:tracePt t="96907" x="4330700" y="2419350"/>
          <p14:tracePt t="96924" x="4357688" y="2303463"/>
          <p14:tracePt t="96941" x="4394200" y="2152650"/>
          <p14:tracePt t="96957" x="4411663" y="2108200"/>
          <p14:tracePt t="96974" x="4429125" y="2044700"/>
          <p14:tracePt t="167365" x="4518025" y="2044700"/>
          <p14:tracePt t="167373" x="4643438" y="2044700"/>
          <p14:tracePt t="167384" x="4751388" y="2071688"/>
          <p14:tracePt t="167395" x="4875213" y="2116138"/>
          <p14:tracePt t="167410" x="4973638" y="2170113"/>
          <p14:tracePt t="167426" x="5143500" y="2357438"/>
          <p14:tracePt t="167442" x="5205413" y="2473325"/>
          <p14:tracePt t="167459" x="5367338" y="2625725"/>
          <p14:tracePt t="167476" x="5572125" y="2768600"/>
          <p14:tracePt t="167492" x="5670550" y="2840038"/>
          <p14:tracePt t="167691" x="5697538" y="2919413"/>
          <p14:tracePt t="167701" x="5803900" y="3009900"/>
          <p14:tracePt t="167711" x="5902325" y="3081338"/>
          <p14:tracePt t="167726" x="6037263" y="3160713"/>
          <p14:tracePt t="167743" x="6286500" y="3322638"/>
          <p14:tracePt t="167759" x="6367463" y="3357563"/>
          <p14:tracePt t="167776" x="6500813" y="3455988"/>
          <p14:tracePt t="167793" x="6572250" y="3571875"/>
          <p14:tracePt t="168007" x="6572250" y="3616325"/>
          <p14:tracePt t="168017" x="6562725" y="3697288"/>
          <p14:tracePt t="168029" x="6554788" y="3813175"/>
          <p14:tracePt t="168043" x="6537325" y="3983038"/>
          <p14:tracePt t="168059" x="6518275" y="4152900"/>
          <p14:tracePt t="168076" x="6518275" y="4205288"/>
          <p14:tracePt t="168093" x="6527800" y="4295775"/>
          <p14:tracePt t="168110" x="6589713" y="4330700"/>
          <p14:tracePt t="168344" x="6562725" y="4330700"/>
          <p14:tracePt t="168354" x="6545263" y="4330700"/>
          <p14:tracePt t="168365" x="6537325" y="4330700"/>
          <p14:tracePt t="168405" x="6545263" y="4330700"/>
          <p14:tracePt t="168416" x="6589713" y="4330700"/>
          <p14:tracePt t="168428" x="6688138" y="4322763"/>
          <p14:tracePt t="168443" x="6769100" y="4322763"/>
          <p14:tracePt t="168459" x="6965950" y="4322763"/>
          <p14:tracePt t="168478" x="7116763" y="4322763"/>
          <p14:tracePt t="168493" x="7126288" y="4322763"/>
          <p14:tracePt t="168527" x="7134225" y="4259263"/>
          <p14:tracePt t="168906" x="7116763" y="4259263"/>
          <p14:tracePt t="168917" x="7089775" y="4259263"/>
          <p14:tracePt t="168928" x="7062788" y="4259263"/>
          <p14:tracePt t="168943" x="7027863" y="4259263"/>
          <p14:tracePt t="168960" x="6919913" y="4259263"/>
          <p14:tracePt t="168978" x="6840538" y="4268788"/>
          <p14:tracePt t="169397" x="6848475" y="4241800"/>
          <p14:tracePt t="169407" x="6858000" y="4214813"/>
          <p14:tracePt t="169417" x="6858000" y="4187825"/>
          <p14:tracePt t="169429" x="6858000" y="4170363"/>
          <p14:tracePt t="169443" x="6858000" y="4143375"/>
          <p14:tracePt t="169460" x="6858000" y="4116388"/>
          <p14:tracePt t="169476" x="6858000" y="4108450"/>
          <p14:tracePt t="170112" x="6858000" y="4116388"/>
          <p14:tracePt t="170132" x="6867525" y="4125913"/>
          <p14:tracePt t="170143" x="6875463" y="4133850"/>
          <p14:tracePt t="170153" x="6884988" y="4152900"/>
          <p14:tracePt t="170163" x="6919913" y="4170363"/>
          <p14:tracePt t="170176" x="6929438" y="4205288"/>
          <p14:tracePt t="170194" x="6973888" y="4259263"/>
          <p14:tracePt t="170210" x="6983413" y="4295775"/>
          <p14:tracePt t="170226" x="7000875" y="4313238"/>
          <p14:tracePt t="170245" x="7037388" y="4330700"/>
          <p14:tracePt t="170561" x="7027863" y="4330700"/>
          <p14:tracePt t="170572" x="7010400" y="4313238"/>
          <p14:tracePt t="170582" x="6983413" y="4276725"/>
          <p14:tracePt t="170594" x="6946900" y="4251325"/>
          <p14:tracePt t="170610" x="6919913" y="4224338"/>
          <p14:tracePt t="170627" x="6867525" y="4170363"/>
          <p14:tracePt t="170644" x="6831013" y="4133850"/>
          <p14:tracePt t="170660" x="6813550" y="4125913"/>
          <p14:tracePt t="170677" x="6769100" y="4098925"/>
          <p14:tracePt t="170694" x="6742113" y="4081463"/>
          <p14:tracePt t="170710" x="6732588" y="4062413"/>
          <p14:tracePt t="170727" x="6724650" y="4044950"/>
          <p14:tracePt t="171001" x="6724650" y="4054475"/>
          <p14:tracePt t="171011" x="6732588" y="4054475"/>
          <p14:tracePt t="171021" x="6742113" y="4062413"/>
          <p14:tracePt t="171031" x="6751638" y="4071938"/>
          <p14:tracePt t="171044" x="6759575" y="4081463"/>
          <p14:tracePt t="171061" x="6769100" y="4089400"/>
          <p14:tracePt t="171077" x="6786563" y="4108450"/>
          <p14:tracePt t="171094" x="6813550" y="4125913"/>
          <p14:tracePt t="171110" x="6831013" y="4143375"/>
          <p14:tracePt t="171127" x="6867525" y="4205288"/>
          <p14:tracePt t="171144" x="6902450" y="4259263"/>
          <p14:tracePt t="171160" x="6911975" y="4276725"/>
          <p14:tracePt t="171177" x="6938963" y="4303713"/>
          <p14:tracePt t="171194" x="6956425" y="4322763"/>
          <p14:tracePt t="171501" x="6938963" y="4313238"/>
          <p14:tracePt t="171512" x="6911975" y="4268788"/>
          <p14:tracePt t="171542" x="6902450" y="4259263"/>
          <p14:tracePt t="171552" x="6867525" y="4160838"/>
          <p14:tracePt t="171563" x="6867525" y="4152900"/>
          <p14:tracePt t="171613" x="6875463" y="4160838"/>
          <p14:tracePt t="172257" x="6867525" y="4160838"/>
          <p14:tracePt t="172267" x="6858000" y="4170363"/>
          <p14:tracePt t="172279" x="6848475" y="4170363"/>
          <p14:tracePt t="172294" x="6840538" y="4170363"/>
          <p14:tracePt t="172311" x="6813550" y="4170363"/>
          <p14:tracePt t="172481" x="6823075" y="4170363"/>
          <p14:tracePt t="172492" x="6831013" y="4170363"/>
          <p14:tracePt t="172502" x="6858000" y="4170363"/>
          <p14:tracePt t="172513" x="6884988" y="4170363"/>
          <p14:tracePt t="172527" x="6911975" y="4160838"/>
          <p14:tracePt t="172544" x="6991350" y="4152900"/>
          <p14:tracePt t="172560" x="7018338" y="4152900"/>
          <p14:tracePt t="172577" x="7062788" y="4143375"/>
          <p14:tracePt t="172594" x="7089775" y="4143375"/>
          <p14:tracePt t="172610" x="7099300" y="4143375"/>
          <p14:tracePt t="172798" x="7089775" y="4143375"/>
          <p14:tracePt t="172819" x="7072313" y="4143375"/>
          <p14:tracePt t="172829" x="7037388" y="4143375"/>
          <p14:tracePt t="172839" x="7010400" y="4143375"/>
          <p14:tracePt t="172849" x="6991350" y="4143375"/>
          <p14:tracePt t="172861" x="6973888" y="4143375"/>
          <p14:tracePt t="172877" x="6946900" y="4143375"/>
          <p14:tracePt t="172894" x="6884988" y="4160838"/>
          <p14:tracePt t="172911" x="6848475" y="4160838"/>
          <p14:tracePt t="172944" x="6840538" y="4160838"/>
          <p14:tracePt t="173033" x="6823075" y="4160838"/>
          <p14:tracePt t="173044" x="6796088" y="4160838"/>
          <p14:tracePt t="173054" x="6786563" y="4160838"/>
          <p14:tracePt t="173064" x="6769100" y="4152900"/>
          <p14:tracePt t="173078" x="6751638" y="4133850"/>
          <p14:tracePt t="173095" x="6705600" y="4116388"/>
          <p14:tracePt t="173111" x="6680200" y="4108450"/>
          <p14:tracePt t="173127" x="6661150" y="4108450"/>
          <p14:tracePt t="173144" x="6653213" y="4108450"/>
          <p14:tracePt t="173207" x="6661150" y="4108450"/>
          <p14:tracePt t="173218" x="6670675" y="4116388"/>
          <p14:tracePt t="173503" x="6680200" y="4116388"/>
          <p14:tracePt t="173513" x="6705600" y="4116388"/>
          <p14:tracePt t="173524" x="6732588" y="4116388"/>
          <p14:tracePt t="173534" x="6769100" y="4133850"/>
          <p14:tracePt t="173546" x="6813550" y="4143375"/>
          <p14:tracePt t="173561" x="6884988" y="4152900"/>
          <p14:tracePt t="173577" x="7000875" y="4152900"/>
          <p14:tracePt t="173595" x="7027863" y="4152900"/>
          <p14:tracePt t="173611" x="7062788" y="4152900"/>
          <p14:tracePt t="173708" x="7045325" y="4152900"/>
          <p14:tracePt t="173718" x="7027863" y="4152900"/>
          <p14:tracePt t="173729" x="6991350" y="4152900"/>
          <p14:tracePt t="173744" x="6956425" y="4152900"/>
          <p14:tracePt t="173760" x="6884988" y="4152900"/>
          <p14:tracePt t="173779" x="6840538" y="4143375"/>
          <p14:tracePt t="173794" x="6831013" y="4143375"/>
          <p14:tracePt t="173827" x="6823075" y="4143375"/>
          <p14:tracePt t="174076" x="6831013" y="4143375"/>
          <p14:tracePt t="174085" x="6831013" y="4133850"/>
          <p14:tracePt t="174097" x="6840538" y="4133850"/>
          <p14:tracePt t="174116" x="6858000" y="4133850"/>
          <p14:tracePt t="174130" x="6884988" y="4133850"/>
          <p14:tracePt t="174144" x="6911975" y="4133850"/>
          <p14:tracePt t="174161" x="6973888" y="4133850"/>
          <p14:tracePt t="174178" x="7018338" y="4116388"/>
          <p14:tracePt t="174194" x="7027863" y="4116388"/>
          <p14:tracePt t="174576" x="7027863" y="4125913"/>
          <p14:tracePt t="174586" x="7027863" y="4133850"/>
          <p14:tracePt t="174658" x="7037388" y="4133850"/>
          <p14:tracePt t="174679" x="7045325" y="4133850"/>
          <p14:tracePt t="174709" x="7054850" y="4133850"/>
          <p14:tracePt t="174721" x="7099300" y="4116388"/>
          <p14:tracePt t="174730" x="7143750" y="4098925"/>
          <p14:tracePt t="174745" x="7188200" y="4062413"/>
          <p14:tracePt t="174761" x="7242175" y="4044950"/>
          <p14:tracePt t="174801" x="7242175" y="4054475"/>
          <p14:tracePt t="174821" x="7242175" y="4062413"/>
          <p14:tracePt t="174842" x="7232650" y="4062413"/>
          <p14:tracePt t="174851" x="7224713" y="4062413"/>
          <p14:tracePt t="174872" x="7224713" y="4071938"/>
          <p14:tracePt t="174882" x="7215188" y="4071938"/>
          <p14:tracePt t="174903" x="7205663" y="4071938"/>
          <p14:tracePt t="174923" x="7197725" y="4071938"/>
          <p14:tracePt t="174933" x="7188200" y="4071938"/>
          <p14:tracePt t="174954" x="7180263" y="4071938"/>
          <p14:tracePt t="174964" x="7161213" y="4089400"/>
          <p14:tracePt t="174978" x="7153275" y="4089400"/>
          <p14:tracePt t="174994" x="7143750" y="4098925"/>
          <p14:tracePt t="175066" x="7143750" y="4108450"/>
          <p14:tracePt t="175086" x="7143750" y="4116388"/>
          <p14:tracePt t="175096" x="7143750" y="4143375"/>
          <p14:tracePt t="175107" x="7126288" y="4232275"/>
          <p14:tracePt t="175117" x="7089775" y="4473575"/>
          <p14:tracePt t="175128" x="7072313" y="4608513"/>
          <p14:tracePt t="175145" x="7054850" y="4705350"/>
          <p14:tracePt t="175161" x="7010400" y="4919663"/>
          <p14:tracePt t="175179" x="6991350" y="5089525"/>
          <p14:tracePt t="175195" x="6983413" y="5116513"/>
          <p14:tracePt t="175211" x="6983413" y="5126038"/>
          <p14:tracePt t="175536" x="6983413" y="5116513"/>
          <p14:tracePt t="175547" x="6983413" y="5062538"/>
          <p14:tracePt t="175556" x="6973888" y="4946650"/>
          <p14:tracePt t="175567" x="6911975" y="4803775"/>
          <p14:tracePt t="175578" x="6840538" y="4616450"/>
          <p14:tracePt t="175595" x="6786563" y="4510088"/>
          <p14:tracePt t="175612" x="6715125" y="4268788"/>
          <p14:tracePt t="175629" x="6705600" y="4152900"/>
          <p14:tracePt t="175645" x="6705600" y="4125913"/>
          <p14:tracePt t="175661" x="6705600" y="4108450"/>
          <p14:tracePt t="175965" x="6715125" y="4108450"/>
          <p14:tracePt t="176108" x="6724650" y="4108450"/>
          <p14:tracePt t="176118" x="6742113" y="4108450"/>
          <p14:tracePt t="176130" x="6742113" y="4116388"/>
          <p14:tracePt t="176145" x="6759575" y="4125913"/>
          <p14:tracePt t="176161" x="6769100" y="4125913"/>
          <p14:tracePt t="176210" x="6777038" y="4125913"/>
          <p14:tracePt t="176230" x="6796088" y="4125913"/>
          <p14:tracePt t="176241" x="6813550" y="4125913"/>
          <p14:tracePt t="176251" x="6831013" y="4125913"/>
          <p14:tracePt t="176262" x="6840538" y="4125913"/>
          <p14:tracePt t="176312" x="6823075" y="4125913"/>
          <p14:tracePt t="176322" x="6724650" y="4125913"/>
          <p14:tracePt t="176333" x="6599238" y="4170363"/>
          <p14:tracePt t="176345" x="6491288" y="4170363"/>
          <p14:tracePt t="176362" x="6419850" y="4179888"/>
          <p14:tracePt t="176378" x="6286500" y="4197350"/>
          <p14:tracePt t="176395" x="6232525" y="4197350"/>
          <p14:tracePt t="176429" x="6224588" y="4197350"/>
          <p14:tracePt t="176680" x="6170613" y="4232275"/>
          <p14:tracePt t="176690" x="6018213" y="4251325"/>
          <p14:tracePt t="176700" x="5875338" y="4276725"/>
          <p14:tracePt t="176712" x="5741988" y="4295775"/>
          <p14:tracePt t="176729" x="5661025" y="4295775"/>
          <p14:tracePt t="176745" x="5510213" y="4276725"/>
          <p14:tracePt t="176761" x="5473700" y="4276725"/>
          <p14:tracePt t="176813" x="5483225" y="4276725"/>
          <p14:tracePt t="176823" x="5491163" y="4276725"/>
          <p14:tracePt t="176833" x="5554663" y="4268788"/>
          <p14:tracePt t="176845" x="5634038" y="4268788"/>
          <p14:tracePt t="176863" x="5830888" y="4268788"/>
          <p14:tracePt t="176878" x="5983288" y="4268788"/>
          <p14:tracePt t="176895" x="6286500" y="4251325"/>
          <p14:tracePt t="176912" x="6419850" y="4251325"/>
          <p14:tracePt t="176928" x="6545263" y="4251325"/>
          <p14:tracePt t="176946" x="6581775" y="4241800"/>
          <p14:tracePt t="177180" x="6581775" y="4232275"/>
          <p14:tracePt t="177222" x="6554788" y="4224338"/>
          <p14:tracePt t="177232" x="6527800" y="4205288"/>
          <p14:tracePt t="177245" x="6500813" y="4205288"/>
          <p14:tracePt t="177262" x="6446838" y="4187825"/>
          <p14:tracePt t="177278" x="6419850" y="4187825"/>
          <p14:tracePt t="177295" x="6402388" y="4187825"/>
          <p14:tracePt t="177313" x="6394450" y="4187825"/>
          <p14:tracePt t="177329" x="6357938" y="4197350"/>
          <p14:tracePt t="177345" x="6348413" y="4205288"/>
          <p14:tracePt t="177379" x="6348413" y="4214813"/>
          <p14:tracePt t="177395" x="6340475" y="4259263"/>
          <p14:tracePt t="180622" x="6348413" y="4259263"/>
          <p14:tracePt t="180632" x="6367463" y="4241800"/>
          <p14:tracePt t="180643" x="6394450" y="4232275"/>
          <p14:tracePt t="180652" x="6456363" y="4214813"/>
          <p14:tracePt t="180664" x="6562725" y="4187825"/>
          <p14:tracePt t="180679" x="6661150" y="4187825"/>
          <p14:tracePt t="180696" x="6759575" y="4179888"/>
          <p14:tracePt t="180713" x="6769100" y="4179888"/>
          <p14:tracePt t="180729" x="6777038" y="4179888"/>
          <p14:tracePt t="180959" x="6724650" y="4187825"/>
          <p14:tracePt t="180969" x="6653213" y="4197350"/>
          <p14:tracePt t="180980" x="6554788" y="4205288"/>
          <p14:tracePt t="180996" x="6500813" y="4205288"/>
          <p14:tracePt t="181013" x="6438900" y="4205288"/>
          <p14:tracePt t="181031" x="6411913" y="4205288"/>
          <p14:tracePt t="181046" x="6394450" y="4197350"/>
          <p14:tracePt t="181063" x="6367463" y="4179888"/>
          <p14:tracePt t="181080" x="6340475" y="4170363"/>
          <p14:tracePt t="181096" x="6303963" y="4160838"/>
          <p14:tracePt t="181132" x="6286500" y="4170363"/>
          <p14:tracePt t="181418" x="6303963" y="4170363"/>
          <p14:tracePt t="181430" x="6330950" y="4170363"/>
          <p14:tracePt t="181439" x="6357938" y="4170363"/>
          <p14:tracePt t="181449" x="6375400" y="4170363"/>
          <p14:tracePt t="181463" x="6402388" y="4170363"/>
          <p14:tracePt t="181480" x="6500813" y="4170363"/>
          <p14:tracePt t="181496" x="6554788" y="4170363"/>
          <p14:tracePt t="181513" x="6643688" y="4170363"/>
          <p14:tracePt t="181530" x="6670675" y="4179888"/>
          <p14:tracePt t="181547" x="6705600" y="4179888"/>
          <p14:tracePt t="181563" x="6724650" y="4179888"/>
          <p14:tracePt t="181919" x="6751638" y="4179888"/>
          <p14:tracePt t="181929" x="6777038" y="4179888"/>
          <p14:tracePt t="181939" x="6796088" y="4170363"/>
          <p14:tracePt t="181950" x="6813550" y="4170363"/>
          <p14:tracePt t="182613" x="6823075" y="4170363"/>
          <p14:tracePt t="182624" x="6823075" y="4179888"/>
          <p14:tracePt t="182644" x="6831013" y="4187825"/>
          <p14:tracePt t="182654" x="6840538" y="4197350"/>
          <p14:tracePt t="182666" x="6840538" y="4205288"/>
          <p14:tracePt t="182680" x="6840538" y="4214813"/>
          <p14:tracePt t="182697" x="6848475" y="4232275"/>
          <p14:tracePt t="182713" x="6848475" y="4241800"/>
          <p14:tracePt t="182730" x="6858000" y="4259263"/>
          <p14:tracePt t="182747" x="6884988" y="4276725"/>
          <p14:tracePt t="182763" x="6894513" y="4295775"/>
          <p14:tracePt t="182779" x="6911975" y="4330700"/>
          <p14:tracePt t="182798" x="6929438" y="4357688"/>
          <p14:tracePt t="182813" x="6929438" y="4367213"/>
          <p14:tracePt t="182830" x="6929438" y="4384675"/>
          <p14:tracePt t="182848" x="6938963" y="4394200"/>
          <p14:tracePt t="182880" x="6946900" y="4429125"/>
          <p14:tracePt t="182897" x="6965950" y="4438650"/>
          <p14:tracePt t="182913" x="6973888" y="4465638"/>
          <p14:tracePt t="182930" x="6991350" y="4483100"/>
          <p14:tracePt t="182947" x="7000875" y="4491038"/>
          <p14:tracePt t="182963" x="7018338" y="4510088"/>
          <p14:tracePt t="182981" x="7054850" y="4537075"/>
          <p14:tracePt t="182996" x="7081838" y="4572000"/>
          <p14:tracePt t="183014" x="7143750" y="4687888"/>
          <p14:tracePt t="183030" x="7161213" y="4714875"/>
          <p14:tracePt t="183047" x="7188200" y="4759325"/>
          <p14:tracePt t="183063" x="7197725" y="4776788"/>
          <p14:tracePt t="183097" x="7215188" y="4795838"/>
          <p14:tracePt t="183114" x="7269163" y="4848225"/>
          <p14:tracePt t="183130" x="7296150" y="4875213"/>
          <p14:tracePt t="183147" x="7331075" y="4919663"/>
          <p14:tracePt t="183165" x="7340600" y="4956175"/>
          <p14:tracePt t="183181" x="7348538" y="4965700"/>
          <p14:tracePt t="183198" x="7385050" y="5037138"/>
          <p14:tracePt t="183213" x="7412038" y="5072063"/>
          <p14:tracePt t="183230" x="7500938" y="5187950"/>
          <p14:tracePt t="183247" x="7562850" y="5330825"/>
          <p14:tracePt t="183264" x="7589838" y="5367338"/>
          <p14:tracePt t="183280" x="7599363" y="5394325"/>
          <p14:tracePt t="183318" x="7599363" y="5375275"/>
          <p14:tracePt t="183339" x="7599363" y="5367338"/>
          <p14:tracePt t="183349" x="7599363" y="5348288"/>
          <p14:tracePt t="183359" x="7581900" y="5330825"/>
          <p14:tracePt t="183369" x="7572375" y="5322888"/>
          <p14:tracePt t="183381" x="7562850" y="5313363"/>
          <p14:tracePt t="183397" x="7554913" y="5303838"/>
          <p14:tracePt t="183414" x="7527925" y="5276850"/>
          <p14:tracePt t="183431" x="7466013" y="5232400"/>
          <p14:tracePt t="183447" x="7446963" y="5197475"/>
          <p14:tracePt t="183464" x="7304088" y="5027613"/>
          <p14:tracePt t="183480" x="7180263" y="4857750"/>
          <p14:tracePt t="183497" x="7027863" y="4554538"/>
          <p14:tracePt t="183514" x="6911975" y="4295775"/>
          <p14:tracePt t="183532" x="6796088" y="4017963"/>
          <p14:tracePt t="183547" x="6759575" y="3946525"/>
          <p14:tracePt t="183564" x="6589713" y="3544888"/>
          <p14:tracePt t="183581" x="6572250" y="3490913"/>
          <p14:tracePt t="183597" x="6562725" y="3482975"/>
          <p14:tracePt t="183839" x="6562725" y="3500438"/>
          <p14:tracePt t="183849" x="6589713" y="3527425"/>
          <p14:tracePt t="183859" x="6626225" y="3589338"/>
          <p14:tracePt t="183870" x="6661150" y="3660775"/>
          <p14:tracePt t="183881" x="6705600" y="3759200"/>
          <p14:tracePt t="183897" x="6769100" y="3884613"/>
          <p14:tracePt t="183914" x="6884988" y="4044950"/>
          <p14:tracePt t="183931" x="6991350" y="4214813"/>
          <p14:tracePt t="183947" x="7054850" y="4303713"/>
          <p14:tracePt t="183964" x="7126288" y="4367213"/>
          <p14:tracePt t="183981" x="7143750" y="4367213"/>
          <p14:tracePt t="184176" x="7108825" y="4367213"/>
          <p14:tracePt t="184186" x="7027863" y="4367213"/>
          <p14:tracePt t="184198" x="6902450" y="4348163"/>
          <p14:tracePt t="184214" x="6688138" y="4330700"/>
          <p14:tracePt t="184231" x="6348413" y="4268788"/>
          <p14:tracePt t="184248" x="6259513" y="4224338"/>
          <p14:tracePt t="184281" x="6259513" y="4214813"/>
          <p14:tracePt t="184309" x="6269038" y="4214813"/>
          <p14:tracePt t="184340" x="6276975" y="4214813"/>
          <p14:tracePt t="184350" x="6296025" y="4214813"/>
          <p14:tracePt t="184360" x="6323013" y="4214813"/>
          <p14:tracePt t="184370" x="6340475" y="4214813"/>
          <p14:tracePt t="184381" x="6348413" y="4214813"/>
          <p14:tracePt t="184397" x="6375400" y="4197350"/>
          <p14:tracePt t="184414" x="6429375" y="4179888"/>
          <p14:tracePt t="184432" x="6483350" y="4152900"/>
          <p14:tracePt t="184447" x="6500813" y="4152900"/>
          <p14:tracePt t="184464" x="6537325" y="4143375"/>
          <p14:tracePt t="184482" x="6562725" y="4143375"/>
          <p14:tracePt t="184544" x="6572250" y="4143375"/>
          <p14:tracePt t="184554" x="6589713" y="4143375"/>
          <p14:tracePt t="184566" x="6608763" y="4143375"/>
          <p14:tracePt t="184580" x="6634163" y="4143375"/>
          <p14:tracePt t="184597" x="6661150" y="4143375"/>
          <p14:tracePt t="184615" x="6705600" y="4143375"/>
          <p14:tracePt t="184630" x="6724650" y="4143375"/>
          <p14:tracePt t="184647" x="6759575" y="4143375"/>
          <p14:tracePt t="184707" x="6751638" y="4143375"/>
          <p14:tracePt t="184717" x="6705600" y="4143375"/>
          <p14:tracePt t="184731" x="6634163" y="4152900"/>
          <p14:tracePt t="184748" x="6572250" y="4160838"/>
          <p14:tracePt t="184764" x="6446838" y="4179888"/>
          <p14:tracePt t="184781" x="6340475" y="4197350"/>
          <p14:tracePt t="184799" x="6313488" y="4197350"/>
          <p14:tracePt t="184870" x="6323013" y="4197350"/>
          <p14:tracePt t="184881" x="6330950" y="4197350"/>
          <p14:tracePt t="184891" x="6348413" y="4197350"/>
          <p14:tracePt t="184901" x="6384925" y="4197350"/>
          <p14:tracePt t="184913" x="6429375" y="4197350"/>
          <p14:tracePt t="184933" x="6554788" y="4197350"/>
          <p14:tracePt t="184947" x="6589713" y="4197350"/>
          <p14:tracePt t="184964" x="6661150" y="4187825"/>
          <p14:tracePt t="184981" x="6680200" y="4187825"/>
          <p14:tracePt t="184997" x="6688138" y="4187825"/>
          <p14:tracePt t="185248" x="6688138" y="4179888"/>
          <p14:tracePt t="185289" x="6697663" y="4179888"/>
          <p14:tracePt t="185300" x="6724650" y="4170363"/>
          <p14:tracePt t="185310" x="6751638" y="4170363"/>
          <p14:tracePt t="185321" x="6769100" y="4170363"/>
          <p14:tracePt t="185332" x="6796088" y="4170363"/>
          <p14:tracePt t="185348" x="6813550" y="4170363"/>
          <p14:tracePt t="185364" x="6831013" y="4170363"/>
          <p14:tracePt t="185749" x="6831013" y="4179888"/>
          <p14:tracePt t="185769" x="6831013" y="4187825"/>
          <p14:tracePt t="185780" x="6840538" y="4197350"/>
          <p14:tracePt t="185790" x="6867525" y="4214813"/>
          <p14:tracePt t="185800" x="6902450" y="4259263"/>
          <p14:tracePt t="185814" x="6965950" y="4357688"/>
          <p14:tracePt t="185831" x="7081838" y="4537075"/>
          <p14:tracePt t="185848" x="7116763" y="4581525"/>
          <p14:tracePt t="185864" x="7153275" y="4643438"/>
          <p14:tracePt t="185882" x="7170738" y="4687888"/>
          <p14:tracePt t="185898" x="7180263" y="4705350"/>
          <p14:tracePt t="185914" x="7232650" y="4759325"/>
          <p14:tracePt t="185931" x="7259638" y="4840288"/>
          <p14:tracePt t="185948" x="7286625" y="4867275"/>
          <p14:tracePt t="185964" x="7313613" y="4884738"/>
          <p14:tracePt t="185997" x="7313613" y="4840288"/>
          <p14:tracePt t="186014" x="7313613" y="4830763"/>
          <p14:tracePt t="187474" x="7277100" y="4840288"/>
          <p14:tracePt t="187485" x="7197725" y="4857750"/>
          <p14:tracePt t="187495" x="7099300" y="4867275"/>
          <p14:tracePt t="187506" x="7018338" y="4867275"/>
          <p14:tracePt t="187517" x="6884988" y="4867275"/>
          <p14:tracePt t="187531" x="6751638" y="4857750"/>
          <p14:tracePt t="187548" x="6589713" y="4768850"/>
          <p14:tracePt t="187565" x="6554788" y="4714875"/>
          <p14:tracePt t="187581" x="6527800" y="4491038"/>
          <p14:tracePt t="187598" x="6572250" y="4429125"/>
          <p14:tracePt t="190631" x="6599238" y="4419600"/>
          <p14:tracePt t="190640" x="6680200" y="4402138"/>
          <p14:tracePt t="190651" x="6786563" y="4402138"/>
          <p14:tracePt t="190665" x="6894513" y="4394200"/>
          <p14:tracePt t="190682" x="7054850" y="4348163"/>
          <p14:tracePt t="190699" x="7089775" y="4322763"/>
          <p14:tracePt t="190716" x="7099300" y="4313238"/>
          <p14:tracePt t="190733" x="7099300" y="4295775"/>
          <p14:tracePt t="190765" x="7081838" y="4295775"/>
          <p14:tracePt t="190784" x="6983413" y="4268788"/>
          <p14:tracePt t="190799" x="6911975" y="4251325"/>
          <p14:tracePt t="190816" x="6813550" y="4224338"/>
          <p14:tracePt t="190833" x="6796088" y="4214813"/>
          <p14:tracePt t="190849" x="6796088" y="4205288"/>
          <p14:tracePt t="190906" x="6804025" y="4205288"/>
          <p14:tracePt t="190916" x="6813550" y="4205288"/>
          <p14:tracePt t="190926" x="6840538" y="4179888"/>
          <p14:tracePt t="190936" x="6894513" y="4152900"/>
          <p14:tracePt t="190949" x="6902450" y="4143375"/>
          <p14:tracePt t="190997" x="6894513" y="4143375"/>
          <p14:tracePt t="191008" x="6884988" y="4143375"/>
          <p14:tracePt t="191018" x="6858000" y="4143375"/>
          <p14:tracePt t="191033" x="6786563" y="4224338"/>
          <p14:tracePt t="192878" x="6500813" y="4303713"/>
          <p14:tracePt t="192887" x="6323013" y="4348163"/>
          <p14:tracePt t="192899" x="6108700" y="4402138"/>
          <p14:tracePt t="192918" x="5599113" y="4456113"/>
          <p14:tracePt t="192933" x="5259388" y="4456113"/>
          <p14:tracePt t="192949" x="4724400" y="4394200"/>
          <p14:tracePt t="192966" x="4491038" y="4357688"/>
          <p14:tracePt t="192983" x="4160838" y="4330700"/>
          <p14:tracePt t="193315" x="4098925" y="4340225"/>
          <p14:tracePt t="193326" x="4027488" y="4357688"/>
          <p14:tracePt t="193336" x="3911600" y="4375150"/>
          <p14:tracePt t="193350" x="3724275" y="4411663"/>
          <p14:tracePt t="193367" x="3232150" y="4438650"/>
          <p14:tracePt t="193383" x="2973388" y="4465638"/>
          <p14:tracePt t="193400" x="2679700" y="4491038"/>
          <p14:tracePt t="193416" x="2581275" y="4510088"/>
          <p14:tracePt t="193755" x="2517775" y="4527550"/>
          <p14:tracePt t="193765" x="2411413" y="4562475"/>
          <p14:tracePt t="193775" x="2286000" y="4589463"/>
          <p14:tracePt t="193786" x="2125663" y="4643438"/>
          <p14:tracePt t="193800" x="1847850" y="4768850"/>
          <p14:tracePt t="193817" x="1411288" y="4911725"/>
          <p14:tracePt t="193833" x="1214438" y="4965700"/>
          <p14:tracePt t="193850" x="1009650" y="5018088"/>
          <p14:tracePt t="193867" x="982663" y="5037138"/>
          <p14:tracePt t="194092" x="990600" y="5027613"/>
          <p14:tracePt t="194102" x="1036638" y="5018088"/>
          <p14:tracePt t="194112" x="1089025" y="5010150"/>
          <p14:tracePt t="194122" x="1196975" y="4991100"/>
          <p14:tracePt t="194134" x="1303338" y="4991100"/>
          <p14:tracePt t="194150" x="1419225" y="4991100"/>
          <p14:tracePt t="194166" x="1660525" y="4991100"/>
          <p14:tracePt t="194184" x="1830388" y="5018088"/>
          <p14:tracePt t="194200" x="1874838" y="5037138"/>
          <p14:tracePt t="194216" x="1946275" y="5062538"/>
          <p14:tracePt t="194234" x="1973263" y="5072063"/>
          <p14:tracePt t="194265" x="1973263" y="5081588"/>
          <p14:tracePt t="194286" x="1946275" y="5099050"/>
          <p14:tracePt t="194296" x="1901825" y="5108575"/>
          <p14:tracePt t="194306" x="1857375" y="5108575"/>
          <p14:tracePt t="194318" x="1776413" y="5108575"/>
          <p14:tracePt t="194333" x="1704975" y="5108575"/>
          <p14:tracePt t="194350" x="1571625" y="5108575"/>
          <p14:tracePt t="194367" x="1428750" y="5099050"/>
          <p14:tracePt t="194383" x="1347788" y="5089525"/>
          <p14:tracePt t="194400" x="1223963" y="5089525"/>
          <p14:tracePt t="194416" x="1196975" y="5089525"/>
          <p14:tracePt t="194433" x="1116013" y="5116513"/>
          <p14:tracePt t="194450" x="1089025" y="5133975"/>
          <p14:tracePt t="194807" x="1187450" y="5133975"/>
          <p14:tracePt t="194817" x="1366838" y="5133975"/>
          <p14:tracePt t="194827" x="1633538" y="5153025"/>
          <p14:tracePt t="194837" x="1857375" y="5160963"/>
          <p14:tracePt t="194850" x="2089150" y="5187950"/>
          <p14:tracePt t="194868" x="2419350" y="5214938"/>
          <p14:tracePt t="194883" x="2554288" y="5214938"/>
          <p14:tracePt t="194900" x="2786063" y="5214938"/>
          <p14:tracePt t="194917" x="2894013" y="5214938"/>
          <p14:tracePt t="194933" x="2990850" y="5214938"/>
          <p14:tracePt t="196186" x="3143250" y="5170488"/>
          <p14:tracePt t="196195" x="3303588" y="5170488"/>
          <p14:tracePt t="196205" x="3455988" y="5170488"/>
          <p14:tracePt t="196217" x="3571875" y="5153025"/>
          <p14:tracePt t="196234" x="3679825" y="5143500"/>
          <p14:tracePt t="196250" x="3911600" y="5108575"/>
          <p14:tracePt t="196267" x="4017963" y="5081588"/>
          <p14:tracePt t="196283" x="4081463" y="5062538"/>
          <p14:tracePt t="196300" x="4187825" y="5062538"/>
          <p14:tracePt t="196644" x="4241800" y="5037138"/>
          <p14:tracePt t="196655" x="4375150" y="4973638"/>
          <p14:tracePt t="196667" x="4562475" y="4867275"/>
          <p14:tracePt t="196684" x="4795838" y="4652963"/>
          <p14:tracePt t="196700" x="5224463" y="4313238"/>
          <p14:tracePt t="196717" x="5402263" y="4081463"/>
          <p14:tracePt t="196734" x="5473700" y="3919538"/>
          <p14:tracePt t="196737" x="5554663" y="3714750"/>
          <p14:tracePt t="196751" x="5608638" y="3500438"/>
          <p14:tracePt t="196767" x="5626100" y="3214688"/>
          <p14:tracePt t="196783" x="5599113" y="3000375"/>
          <p14:tracePt t="196800" x="5465763" y="2741613"/>
          <p14:tracePt t="197074" x="5367338" y="2759075"/>
          <p14:tracePt t="197084" x="5313363" y="2768600"/>
          <p14:tracePt t="197094" x="5241925" y="2776538"/>
          <p14:tracePt t="197105" x="5170488" y="2776538"/>
          <p14:tracePt t="197117" x="5062538" y="2776538"/>
          <p14:tracePt t="197135" x="4732338" y="2660650"/>
          <p14:tracePt t="197151" x="4625975" y="2616200"/>
          <p14:tracePt t="197167" x="4375150" y="2500313"/>
          <p14:tracePt t="197184" x="4268788" y="2446338"/>
          <p14:tracePt t="197201" x="4152900" y="2339975"/>
          <p14:tracePt t="197217" x="4062413" y="2232025"/>
          <p14:tracePt t="197234" x="4044950" y="2232025"/>
          <p14:tracePt t="197237" x="4037013" y="2232025"/>
          <p14:tracePt t="197533" x="4027488" y="2241550"/>
          <p14:tracePt t="197543" x="4027488" y="2268538"/>
          <p14:tracePt t="197554" x="4027488" y="2295525"/>
          <p14:tracePt t="197567" x="4037013" y="2322513"/>
          <p14:tracePt t="197584" x="4152900" y="2401888"/>
          <p14:tracePt t="197601" x="4259263" y="2455863"/>
          <p14:tracePt t="197617" x="4581525" y="2500313"/>
          <p14:tracePt t="197634" x="4751388" y="2500313"/>
          <p14:tracePt t="197651" x="5108575" y="2473325"/>
          <p14:tracePt t="197667" x="5340350" y="2428875"/>
          <p14:tracePt t="197684" x="5411788" y="2411413"/>
          <p14:tracePt t="197701" x="5500688" y="2393950"/>
          <p14:tracePt t="197717" x="5518150" y="2393950"/>
          <p14:tracePt t="197921" x="5473700" y="2393950"/>
          <p14:tracePt t="197931" x="5357813" y="2393950"/>
          <p14:tracePt t="197941" x="5224463" y="2411413"/>
          <p14:tracePt t="197953" x="5108575" y="2419350"/>
          <p14:tracePt t="197967" x="4911725" y="2419350"/>
          <p14:tracePt t="197984" x="4510088" y="2446338"/>
          <p14:tracePt t="198001" x="4286250" y="2446338"/>
          <p14:tracePt t="198017" x="3973513" y="2446338"/>
          <p14:tracePt t="198035" x="3830638" y="2438400"/>
          <p14:tracePt t="198051" x="3776663" y="2438400"/>
          <p14:tracePt t="198067" x="3741738" y="2428875"/>
          <p14:tracePt t="198380" x="3776663" y="2455863"/>
          <p14:tracePt t="198391" x="3884613" y="2500313"/>
          <p14:tracePt t="198402" x="4089400" y="2633663"/>
          <p14:tracePt t="198418" x="4295775" y="2732088"/>
          <p14:tracePt t="198434" x="4705350" y="2919413"/>
          <p14:tracePt t="198453" x="4929188" y="3027363"/>
          <p14:tracePt t="198468" x="5010150" y="3054350"/>
          <p14:tracePt t="198484" x="5072063" y="3054350"/>
          <p14:tracePt t="198677" x="4973638" y="3071813"/>
          <p14:tracePt t="198687" x="4857750" y="3071813"/>
          <p14:tracePt t="198697" x="4724400" y="3071813"/>
          <p14:tracePt t="198707" x="4598988" y="3071813"/>
          <p14:tracePt t="198718" x="4411663" y="3044825"/>
          <p14:tracePt t="198734" x="4179888" y="2928938"/>
          <p14:tracePt t="198751" x="4000500" y="2874963"/>
          <p14:tracePt t="198769" x="3902075" y="2840038"/>
          <p14:tracePt t="198784" x="3884613" y="2822575"/>
          <p14:tracePt t="199208" x="3875088" y="2813050"/>
          <p14:tracePt t="199218" x="3867150" y="2813050"/>
          <p14:tracePt t="199228" x="3848100" y="2813050"/>
          <p14:tracePt t="199238" x="3813175" y="2786063"/>
          <p14:tracePt t="199251" x="3751263" y="2776538"/>
          <p14:tracePt t="199268" x="3714750" y="2759075"/>
          <p14:tracePt t="199284" x="3633788" y="2732088"/>
          <p14:tracePt t="199301" x="3571875" y="2732088"/>
          <p14:tracePt t="199319" x="3500438" y="2705100"/>
          <p14:tracePt t="199677" x="3517900" y="2687638"/>
          <p14:tracePt t="199687" x="3562350" y="2670175"/>
          <p14:tracePt t="199698" x="3643313" y="2643188"/>
          <p14:tracePt t="199708" x="3741738" y="2616200"/>
          <p14:tracePt t="199720" x="3867150" y="2571750"/>
          <p14:tracePt t="199735" x="4098925" y="2517775"/>
          <p14:tracePt t="199751" x="4483100" y="2428875"/>
          <p14:tracePt t="199769" x="4751388" y="2428875"/>
          <p14:tracePt t="199784" x="4813300" y="2455863"/>
          <p14:tracePt t="199801" x="4848225" y="2455863"/>
          <p14:tracePt t="199834" x="4857750" y="2473325"/>
          <p14:tracePt t="200157" x="4857750" y="2490788"/>
          <p14:tracePt t="200168" x="4857750" y="2509838"/>
          <p14:tracePt t="200178" x="4857750" y="2554288"/>
          <p14:tracePt t="200188" x="4857750" y="2571750"/>
          <p14:tracePt t="200201" x="4867275" y="2581275"/>
          <p14:tracePt t="200218" x="4867275" y="2598738"/>
          <p14:tracePt t="200234" x="4919663" y="2625725"/>
          <p14:tracePt t="200251" x="4983163" y="2633663"/>
          <p14:tracePt t="200515" x="4946650" y="2643188"/>
          <p14:tracePt t="200524" x="4875213" y="2670175"/>
          <p14:tracePt t="200537" x="4795838" y="2670175"/>
          <p14:tracePt t="200552" x="4687888" y="2670175"/>
          <p14:tracePt t="200568" x="4500563" y="2589213"/>
          <p14:tracePt t="200944" x="4545013" y="2598738"/>
          <p14:tracePt t="200954" x="4598988" y="2643188"/>
          <p14:tracePt t="200964" x="4643438" y="2679700"/>
          <p14:tracePt t="200974" x="4705350" y="2732088"/>
          <p14:tracePt t="200986" x="4732338" y="2751138"/>
          <p14:tracePt t="201002" x="4751388" y="2759075"/>
          <p14:tracePt t="201018" x="4759325" y="2768600"/>
          <p14:tracePt t="201037" x="4759325" y="2776538"/>
          <p14:tracePt t="201051" x="4759325" y="2813050"/>
          <p14:tracePt t="201321" x="4751388" y="2813050"/>
          <p14:tracePt t="201331" x="4741863" y="2813050"/>
          <p14:tracePt t="201342" x="4714875" y="2813050"/>
          <p14:tracePt t="201353" x="4697413" y="2813050"/>
          <p14:tracePt t="201368" x="4660900" y="2822575"/>
          <p14:tracePt t="201385" x="4608513" y="2822575"/>
          <p14:tracePt t="201403" x="4589463" y="2822575"/>
          <p14:tracePt t="201464" x="4589463" y="2776538"/>
          <p14:tracePt t="201475" x="4589463" y="2751138"/>
          <p14:tracePt t="201486" x="4589463" y="2732088"/>
          <p14:tracePt t="201502" x="4589463" y="2697163"/>
          <p14:tracePt t="201518" x="4633913" y="2554288"/>
          <p14:tracePt t="201536" x="4679950" y="2482850"/>
          <p14:tracePt t="201903" x="4660900" y="2482850"/>
          <p14:tracePt t="201914" x="4652963" y="2482850"/>
          <p14:tracePt t="201924" x="4633913" y="2482850"/>
          <p14:tracePt t="201935" x="4625975" y="2482850"/>
          <p14:tracePt t="201955" x="4608513" y="2490788"/>
          <p14:tracePt t="201969" x="4598988" y="2490788"/>
          <p14:tracePt t="201985" x="4581525" y="2500313"/>
          <p14:tracePt t="202002" x="4554538" y="2500313"/>
          <p14:tracePt t="202018" x="4527550" y="2500313"/>
          <p14:tracePt t="202036" x="4510088" y="2500313"/>
          <p14:tracePt t="202052" x="4500563" y="2500313"/>
          <p14:tracePt t="202179" x="4510088" y="2500313"/>
          <p14:tracePt t="202190" x="4518025" y="2500313"/>
          <p14:tracePt t="202240" x="4527550" y="2500313"/>
          <p14:tracePt t="202333" x="4537075" y="2500313"/>
          <p14:tracePt t="202342" x="4545013" y="2490788"/>
          <p14:tracePt t="202354" x="4554538" y="2490788"/>
          <p14:tracePt t="203925" x="4572000" y="2500313"/>
          <p14:tracePt t="203936" x="4589463" y="2500313"/>
          <p14:tracePt t="203945" x="4625975" y="2509838"/>
          <p14:tracePt t="203956" x="4660900" y="2509838"/>
          <p14:tracePt t="203969" x="4705350" y="2517775"/>
          <p14:tracePt t="203986" x="4741863" y="2517775"/>
          <p14:tracePt t="204002" x="4751388" y="2517775"/>
          <p14:tracePt t="204150" x="4741863" y="2517775"/>
          <p14:tracePt t="204160" x="4724400" y="2517775"/>
          <p14:tracePt t="204171" x="4679950" y="2517775"/>
          <p14:tracePt t="204186" x="4633913" y="2517775"/>
          <p14:tracePt t="204202" x="4562475" y="2554288"/>
          <p14:tracePt t="204219" x="4518025" y="2562225"/>
          <p14:tracePt t="204236" x="4446588" y="2571750"/>
          <p14:tracePt t="204252" x="4419600" y="2571750"/>
          <p14:tracePt t="204549" x="4473575" y="2554288"/>
          <p14:tracePt t="204558" x="4537075" y="2536825"/>
          <p14:tracePt t="204570" x="4598988" y="2509838"/>
          <p14:tracePt t="204586" x="4670425" y="2482850"/>
          <p14:tracePt t="204603" x="4759325" y="2419350"/>
          <p14:tracePt t="204620" x="4803775" y="2347913"/>
          <p14:tracePt t="204636" x="4803775" y="2339975"/>
          <p14:tracePt t="204652" x="4803775" y="2330450"/>
          <p14:tracePt t="204686" x="4795838" y="2330450"/>
          <p14:tracePt t="204703" x="4786313" y="2330450"/>
          <p14:tracePt t="204719" x="4768850" y="2330450"/>
          <p14:tracePt t="204735" x="4589463" y="2330450"/>
          <p14:tracePt t="204753" x="4456113" y="2330450"/>
          <p14:tracePt t="204769" x="4384675" y="2330450"/>
          <p14:tracePt t="204787" x="4241800" y="2339975"/>
          <p14:tracePt t="204803" x="4197350" y="2357438"/>
          <p14:tracePt t="204819" x="4143375" y="2401888"/>
          <p14:tracePt t="204835" x="4125913" y="2419350"/>
          <p14:tracePt t="204886" x="4133850" y="2419350"/>
          <p14:tracePt t="204895" x="4160838" y="2419350"/>
          <p14:tracePt t="204905" x="4259263" y="2374900"/>
          <p14:tracePt t="206111" x="4276725" y="2393950"/>
          <p14:tracePt t="206121" x="4303713" y="2401888"/>
          <p14:tracePt t="206131" x="4340225" y="2438400"/>
          <p14:tracePt t="206141" x="4394200" y="2490788"/>
          <p14:tracePt t="206153" x="4446588" y="2517775"/>
          <p14:tracePt t="206171" x="4518025" y="2571750"/>
          <p14:tracePt t="206186" x="4545013" y="2608263"/>
          <p14:tracePt t="206203" x="4562475" y="2652713"/>
          <p14:tracePt t="206220" x="4572000" y="2697163"/>
          <p14:tracePt t="206457" x="4581525" y="2697163"/>
          <p14:tracePt t="206478" x="4589463" y="2687638"/>
          <p14:tracePt t="206488" x="4608513" y="2670175"/>
          <p14:tracePt t="206498" x="4625975" y="2633663"/>
          <p14:tracePt t="206508" x="4660900" y="2581275"/>
          <p14:tracePt t="206520" x="4714875" y="2509838"/>
          <p14:tracePt t="206536" x="4776788" y="2347913"/>
          <p14:tracePt t="206553" x="4902200" y="2116138"/>
          <p14:tracePt t="206570" x="4919663" y="2081213"/>
          <p14:tracePt t="206586" x="4929188" y="2027238"/>
          <p14:tracePt t="206825" x="4894263" y="2062163"/>
          <p14:tracePt t="206836" x="4840288" y="2098675"/>
          <p14:tracePt t="206845" x="4786313" y="2143125"/>
          <p14:tracePt t="206856" x="4705350" y="2232025"/>
          <p14:tracePt t="206870" x="4625975" y="2322513"/>
          <p14:tracePt t="206887" x="4465638" y="2490788"/>
          <p14:tracePt t="206903" x="4429125" y="2517775"/>
          <p14:tracePt t="207734" x="4456113" y="2527300"/>
          <p14:tracePt t="207744" x="4500563" y="2554288"/>
          <p14:tracePt t="207756" x="4527550" y="2562225"/>
          <p14:tracePt t="207770" x="4562475" y="2571750"/>
          <p14:tracePt t="207787" x="4670425" y="2589213"/>
          <p14:tracePt t="207805" x="4714875" y="2589213"/>
          <p14:tracePt t="207819" x="4741863" y="2589213"/>
          <p14:tracePt t="207836" x="4795838" y="2581275"/>
          <p14:tracePt t="208113" x="4741863" y="2581275"/>
          <p14:tracePt t="208122" x="4697413" y="2581275"/>
          <p14:tracePt t="208136" x="4633913" y="2581275"/>
          <p14:tracePt t="208154" x="4510088" y="2581275"/>
          <p14:tracePt t="208170" x="4465638" y="2581275"/>
          <p14:tracePt t="208187" x="4429125" y="2517775"/>
          <p14:tracePt t="208561" x="4446588" y="2517775"/>
          <p14:tracePt t="208572" x="4473575" y="2536825"/>
          <p14:tracePt t="208582" x="4537075" y="2562225"/>
          <p14:tracePt t="208592" x="4581525" y="2571750"/>
          <p14:tracePt t="208604" x="4616450" y="2571750"/>
          <p14:tracePt t="208620" x="4660900" y="2571750"/>
          <p14:tracePt t="208637" x="4786313" y="2562225"/>
          <p14:tracePt t="208653" x="4848225" y="2517775"/>
          <p14:tracePt t="208919" x="4822825" y="2517775"/>
          <p14:tracePt t="208929" x="4768850" y="2527300"/>
          <p14:tracePt t="208939" x="4705350" y="2536825"/>
          <p14:tracePt t="208953" x="4633913" y="2544763"/>
          <p14:tracePt t="208970" x="4518025" y="2544763"/>
          <p14:tracePt t="208987" x="4491038" y="2544763"/>
          <p14:tracePt t="209004" x="4456113" y="2554288"/>
          <p14:tracePt t="209020" x="4446588" y="2554288"/>
          <p14:tracePt t="209235" x="4473575" y="2554288"/>
          <p14:tracePt t="209245" x="4491038" y="2554288"/>
          <p14:tracePt t="209256" x="4527550" y="2554288"/>
          <p14:tracePt t="209270" x="4554538" y="2544763"/>
          <p14:tracePt t="209287" x="4625975" y="2490788"/>
          <p14:tracePt t="209304" x="4679950" y="2465388"/>
          <p14:tracePt t="209320" x="4724400" y="2419350"/>
          <p14:tracePt t="209337" x="4724400" y="2411413"/>
          <p14:tracePt t="209409" x="4705350" y="2411413"/>
          <p14:tracePt t="209419" x="4687888" y="2411413"/>
          <p14:tracePt t="209429" x="4679950" y="2411413"/>
          <p14:tracePt t="209440" x="4643438" y="2411413"/>
          <p14:tracePt t="209454" x="4625975" y="2401888"/>
          <p14:tracePt t="209470" x="4589463" y="2401888"/>
          <p14:tracePt t="209487" x="4572000" y="2401888"/>
          <p14:tracePt t="209503" x="4554538" y="2401888"/>
          <p14:tracePt t="209654" x="4562475" y="2401888"/>
          <p14:tracePt t="209684" x="4562475" y="2393950"/>
          <p14:tracePt t="209695" x="4572000" y="2393950"/>
          <p14:tracePt t="209706" x="4572000" y="2384425"/>
          <p14:tracePt t="209726" x="4581525" y="2384425"/>
          <p14:tracePt t="209737" x="4581525" y="2374900"/>
          <p14:tracePt t="209753" x="4598988" y="2374900"/>
          <p14:tracePt t="209787" x="4608513" y="2374900"/>
          <p14:tracePt t="209848" x="4598988" y="2374900"/>
          <p14:tracePt t="209858" x="4589463" y="2374900"/>
          <p14:tracePt t="209879" x="4581525" y="2374900"/>
          <p14:tracePt t="209899" x="4572000" y="2374900"/>
          <p14:tracePt t="209920" x="4537075" y="2411413"/>
          <p14:tracePt t="209929" x="4483100" y="2446338"/>
          <p14:tracePt t="209940" x="4446588" y="2473325"/>
          <p14:tracePt t="209953" x="4438650" y="2482850"/>
          <p14:tracePt t="209971" x="4429125" y="2490788"/>
          <p14:tracePt t="210052" x="4446588" y="2509838"/>
          <p14:tracePt t="210062" x="4465638" y="2527300"/>
          <p14:tracePt t="210073" x="4483100" y="2544763"/>
          <p14:tracePt t="210087" x="4510088" y="2581275"/>
          <p14:tracePt t="210104" x="4616450" y="2633663"/>
          <p14:tracePt t="210121" x="4687888" y="2660650"/>
          <p14:tracePt t="210421" x="4537075" y="2714625"/>
          <p14:tracePt t="210429" x="4438650" y="2714625"/>
          <p14:tracePt t="210440" x="4340225" y="2724150"/>
          <p14:tracePt t="210454" x="4259263" y="2724150"/>
          <p14:tracePt t="210471" x="4170363" y="2724150"/>
          <p14:tracePt t="210488" x="4143375" y="2724150"/>
          <p14:tracePt t="210504" x="4125913" y="2724150"/>
          <p14:tracePt t="210521" x="4108450" y="2714625"/>
          <p14:tracePt t="210537" x="4081463" y="2643188"/>
          <p14:tracePt t="210848" x="4116388" y="2643188"/>
          <p14:tracePt t="210859" x="4214813" y="2660650"/>
          <p14:tracePt t="210871" x="4330700" y="2687638"/>
          <p14:tracePt t="210889" x="4562475" y="2724150"/>
          <p14:tracePt t="210904" x="4652963" y="2724150"/>
          <p14:tracePt t="210921" x="4803775" y="2705100"/>
          <p14:tracePt t="210937" x="4884738" y="2660650"/>
          <p14:tracePt t="211145" x="4884738" y="2670175"/>
          <p14:tracePt t="211155" x="4875213" y="2697163"/>
          <p14:tracePt t="211166" x="4867275" y="2741613"/>
          <p14:tracePt t="211175" x="4848225" y="2830513"/>
          <p14:tracePt t="211188" x="4840288" y="2911475"/>
          <p14:tracePt t="211205" x="4840288" y="2946400"/>
          <p14:tracePt t="211221" x="4875213" y="3044825"/>
          <p14:tracePt t="211238" x="4929188" y="3081338"/>
          <p14:tracePt t="211481" x="4911725" y="3089275"/>
          <p14:tracePt t="211492" x="4884738" y="3089275"/>
          <p14:tracePt t="211504" x="4840288" y="3089275"/>
          <p14:tracePt t="211521" x="4776788" y="3089275"/>
          <p14:tracePt t="211538" x="4633913" y="3089275"/>
          <p14:tracePt t="211554" x="4518025" y="3054350"/>
          <p14:tracePt t="211571" x="4446588" y="3036888"/>
          <p14:tracePt t="211588" x="4276725" y="2894013"/>
          <p14:tracePt t="211604" x="4241800" y="2822575"/>
          <p14:tracePt t="212013" x="4295775" y="2813050"/>
          <p14:tracePt t="212023" x="4402138" y="2786063"/>
          <p14:tracePt t="212033" x="4518025" y="2759075"/>
          <p14:tracePt t="212044" x="4679950" y="2724150"/>
          <p14:tracePt t="212055" x="4848225" y="2670175"/>
          <p14:tracePt t="212071" x="4973638" y="2633663"/>
          <p14:tracePt t="212088" x="5116513" y="2562225"/>
          <p14:tracePt t="212105" x="5143500" y="2544763"/>
          <p14:tracePt t="212121" x="5180013" y="2490788"/>
          <p14:tracePt t="212421" x="5143500" y="2490788"/>
          <p14:tracePt t="212431" x="5081588" y="2500313"/>
          <p14:tracePt t="212442" x="5000625" y="2509838"/>
          <p14:tracePt t="212455" x="4919663" y="2517775"/>
          <p14:tracePt t="212473" x="4670425" y="2536825"/>
          <p14:tracePt t="212488" x="4589463" y="2536825"/>
          <p14:tracePt t="212505" x="4483100" y="2544763"/>
          <p14:tracePt t="218532" x="4598988" y="2598738"/>
          <p14:tracePt t="218541" x="4687888" y="2625725"/>
          <p14:tracePt t="218557" x="4751388" y="2633663"/>
          <p14:tracePt t="218573" x="4840288" y="2670175"/>
          <p14:tracePt t="218590" x="4857750" y="2670175"/>
          <p14:tracePt t="218607" x="4911725" y="2687638"/>
          <p14:tracePt t="222564" x="4911725" y="2714625"/>
          <p14:tracePt t="222575" x="4911725" y="2741613"/>
          <p14:tracePt t="222585" x="4911725" y="2768600"/>
          <p14:tracePt t="222595" x="4911725" y="2822575"/>
          <p14:tracePt t="222608" x="4902200" y="2894013"/>
          <p14:tracePt t="222625" x="4848225" y="3000375"/>
          <p14:tracePt t="222641" x="4813300" y="3054350"/>
          <p14:tracePt t="222657" x="4705350" y="3224213"/>
          <p14:tracePt t="222673" x="4643438" y="3313113"/>
          <p14:tracePt t="222691" x="4608513" y="3348038"/>
          <p14:tracePt t="222932" x="4705350" y="3251200"/>
          <p14:tracePt t="222942" x="4875213" y="3071813"/>
          <p14:tracePt t="222952" x="5081588" y="2714625"/>
          <p14:tracePt t="222962" x="5295900" y="2500313"/>
          <p14:tracePt t="222974" x="5465763" y="2322513"/>
          <p14:tracePt t="222990" x="5572125" y="2187575"/>
          <p14:tracePt t="223007" x="5653088" y="1982788"/>
          <p14:tracePt t="223024" x="5661025" y="1965325"/>
          <p14:tracePt t="223057" x="5616575" y="1946275"/>
          <p14:tracePt t="223075" x="5500688" y="1982788"/>
          <p14:tracePt t="223091" x="5340350" y="2152650"/>
          <p14:tracePt t="223108" x="5126038" y="2393950"/>
          <p14:tracePt t="223126" x="4919663" y="2830513"/>
          <p14:tracePt t="223140" x="4830763" y="3036888"/>
          <p14:tracePt t="223157" x="4697413" y="3214688"/>
          <p14:tracePt t="223174" x="4652963" y="3286125"/>
          <p14:tracePt t="223191" x="4572000" y="3438525"/>
          <p14:tracePt t="223208" x="4562475" y="3473450"/>
          <p14:tracePt t="223249" x="4562475" y="3465513"/>
          <p14:tracePt t="223260" x="4572000" y="3402013"/>
          <p14:tracePt t="223274" x="4598988" y="3330575"/>
          <p14:tracePt t="223291" x="4705350" y="3125788"/>
          <p14:tracePt t="223307" x="4795838" y="2982913"/>
          <p14:tracePt t="223324" x="4956175" y="2705100"/>
          <p14:tracePt t="223341" x="4983163" y="2697163"/>
          <p14:tracePt t="223374" x="5037138" y="3000375"/>
          <p14:tracePt t="223391" x="4938713" y="3562350"/>
          <p14:tracePt t="223407" x="4867275" y="3813175"/>
          <p14:tracePt t="223424" x="4803775" y="3973513"/>
          <p14:tracePt t="223441" x="4776788" y="4071938"/>
          <p14:tracePt t="226700" x="4732338" y="4081463"/>
          <p14:tracePt t="226710" x="4670425" y="4081463"/>
          <p14:tracePt t="226721" x="4598988" y="4098925"/>
          <p14:tracePt t="226731" x="4537075" y="4098925"/>
          <p14:tracePt t="226742" x="4456113" y="4089400"/>
          <p14:tracePt t="226758" x="4375150" y="4054475"/>
          <p14:tracePt t="226775" x="4251325" y="3956050"/>
          <p14:tracePt t="226792" x="4205288" y="3848100"/>
          <p14:tracePt t="227864" x="4205288" y="3830638"/>
          <p14:tracePt t="227874" x="4224338" y="3813175"/>
          <p14:tracePt t="227884" x="4268788" y="3776663"/>
          <p14:tracePt t="227894" x="4313238" y="3714750"/>
          <p14:tracePt t="227908" x="4402138" y="3598863"/>
          <p14:tracePt t="227926" x="4598988" y="3313113"/>
          <p14:tracePt t="227942" x="4660900" y="3241675"/>
          <p14:tracePt t="227959" x="4705350" y="3089275"/>
          <p14:tracePt t="228313" x="4741863" y="3009900"/>
          <p14:tracePt t="228323" x="4786313" y="2911475"/>
          <p14:tracePt t="228334" x="4840288" y="2786063"/>
          <p14:tracePt t="228345" x="4875213" y="2554288"/>
          <p14:tracePt t="228359" x="4884738" y="2500313"/>
          <p14:tracePt t="228375" x="4911725" y="2401888"/>
          <p14:tracePt t="228711" x="4894263" y="2411413"/>
          <p14:tracePt t="228721" x="4875213" y="2428875"/>
          <p14:tracePt t="228732" x="4848225" y="2473325"/>
          <p14:tracePt t="228744" x="4822825" y="2500313"/>
          <p14:tracePt t="228758" x="4786313" y="2527300"/>
          <p14:tracePt t="228775" x="4751388" y="2589213"/>
          <p14:tracePt t="228793" x="4741863" y="2633663"/>
          <p14:tracePt t="229099" x="4759325" y="2633663"/>
          <p14:tracePt t="229111" x="4776788" y="2625725"/>
          <p14:tracePt t="229120" x="4803775" y="2598738"/>
          <p14:tracePt t="229130" x="4813300" y="2581275"/>
          <p14:tracePt t="229142" x="4830763" y="2581275"/>
          <p14:tracePt t="229160" x="4830763" y="2554288"/>
          <p14:tracePt t="229539" x="4848225" y="2554288"/>
          <p14:tracePt t="229549" x="4857750" y="2527300"/>
          <p14:tracePt t="229561" x="4884738" y="2500313"/>
          <p14:tracePt t="229576" x="4911725" y="2393950"/>
          <p14:tracePt t="229593" x="4956175" y="2205038"/>
          <p14:tracePt t="229610" x="4983163" y="2125663"/>
          <p14:tracePt t="229626" x="4983163" y="2000250"/>
          <p14:tracePt t="229643" x="4973638" y="2017713"/>
          <p14:tracePt t="230039" x="4946650" y="2054225"/>
          <p14:tracePt t="230049" x="4911725" y="2089150"/>
          <p14:tracePt t="230060" x="4894263" y="2108200"/>
          <p14:tracePt t="230076" x="4884738" y="2116138"/>
          <p14:tracePt t="230092" x="4857750" y="2179638"/>
          <p14:tracePt t="230110" x="4857750" y="2241550"/>
          <p14:tracePt t="230641" x="4857750" y="2259013"/>
          <p14:tracePt t="230651" x="4857750" y="2276475"/>
          <p14:tracePt t="230662" x="4848225" y="2303463"/>
          <p14:tracePt t="230676" x="4840288" y="2347913"/>
          <p14:tracePt t="230693" x="4822825" y="2384425"/>
          <p14:tracePt t="230709" x="4822825" y="2411413"/>
          <p14:tracePt t="230726" x="4813300" y="2455863"/>
          <p14:tracePt t="230744" x="4813300" y="2482850"/>
          <p14:tracePt t="230760" x="4813300" y="2509838"/>
          <p14:tracePt t="231152" x="4830763" y="2509838"/>
          <p14:tracePt t="231162" x="4848225" y="2509838"/>
          <p14:tracePt t="231173" x="4875213" y="2509838"/>
          <p14:tracePt t="231183" x="4884738" y="2509838"/>
          <p14:tracePt t="231194" x="4894263" y="2509838"/>
          <p14:tracePt t="231209" x="4911725" y="2509838"/>
          <p14:tracePt t="231226" x="4911725" y="2500313"/>
          <p14:tracePt t="231295" x="4911725" y="2490788"/>
          <p14:tracePt t="231325" x="4911725" y="2482850"/>
          <p14:tracePt t="231335" x="4902200" y="2455863"/>
          <p14:tracePt t="231356" x="4884738" y="2438400"/>
          <p14:tracePt t="231366" x="4867275" y="2438400"/>
          <p14:tracePt t="231378" x="4848225" y="2428875"/>
          <p14:tracePt t="231392" x="4822825" y="2419350"/>
          <p14:tracePt t="231409" x="4813300" y="2419350"/>
          <p14:tracePt t="231530" x="4822825" y="2411413"/>
          <p14:tracePt t="231540" x="4830763" y="2401888"/>
          <p14:tracePt t="231550" x="4840288" y="2401888"/>
          <p14:tracePt t="231570" x="4840288" y="2393950"/>
          <p14:tracePt t="231601" x="4848225" y="2393950"/>
          <p14:tracePt t="231683" x="4875213" y="2374900"/>
          <p14:tracePt t="231693" x="4894263" y="2357438"/>
          <p14:tracePt t="231907" x="4884738" y="2357438"/>
          <p14:tracePt t="231917" x="4875213" y="2357438"/>
          <p14:tracePt t="231929" x="4857750" y="2366963"/>
          <p14:tracePt t="231943" x="4840288" y="2374900"/>
          <p14:tracePt t="231959" x="4813300" y="2393950"/>
          <p14:tracePt t="231976" x="4803775" y="2393950"/>
          <p14:tracePt t="231993" x="4786313" y="2401888"/>
          <p14:tracePt t="232010" x="4776788" y="2419350"/>
          <p14:tracePt t="232134" x="4786313" y="2419350"/>
          <p14:tracePt t="232153" x="4803775" y="2411413"/>
          <p14:tracePt t="232163" x="4830763" y="2411413"/>
          <p14:tracePt t="232174" x="4857750" y="2401888"/>
          <p14:tracePt t="232183" x="4857750" y="2393950"/>
          <p14:tracePt t="232204" x="4867275" y="2393950"/>
          <p14:tracePt t="232265" x="4867275" y="2384425"/>
          <p14:tracePt t="232276" x="4894263" y="2347913"/>
          <p14:tracePt t="232285" x="4965700" y="2303463"/>
          <p14:tracePt t="232296" x="4983163" y="2295525"/>
          <p14:tracePt t="232309" x="4983163" y="2286000"/>
          <p14:tracePt t="232377" x="4983163" y="2276475"/>
          <p14:tracePt t="232387" x="4973638" y="2276475"/>
          <p14:tracePt t="232398" x="4973638" y="2268538"/>
          <p14:tracePt t="232469" x="4965700" y="2268538"/>
          <p14:tracePt t="232500" x="4956175" y="2268538"/>
          <p14:tracePt t="232541" x="4946650" y="2268538"/>
          <p14:tracePt t="232602" x="4938713" y="2268538"/>
          <p14:tracePt t="232622" x="4938713" y="2276475"/>
          <p14:tracePt t="232653" x="4929188" y="2276475"/>
          <p14:tracePt t="232663" x="4919663" y="2286000"/>
          <p14:tracePt t="232674" x="4911725" y="2286000"/>
          <p14:tracePt t="232765" x="4902200" y="2303463"/>
          <p14:tracePt t="232776" x="4894263" y="2330450"/>
          <p14:tracePt t="232786" x="4884738" y="2347913"/>
          <p14:tracePt t="232796" x="4867275" y="2374900"/>
          <p14:tracePt t="232810" x="4867275" y="2393950"/>
          <p14:tracePt t="232827" x="4848225" y="2465388"/>
          <p14:tracePt t="232843" x="4840288" y="2490788"/>
          <p14:tracePt t="232860" x="4822825" y="2562225"/>
          <p14:tracePt t="232878" x="4786313" y="2714625"/>
          <p14:tracePt t="232893" x="4776788" y="2795588"/>
          <p14:tracePt t="232910" x="4776788" y="2867025"/>
          <p14:tracePt t="232949" x="4776788" y="2874963"/>
          <p14:tracePt t="233184" x="4776788" y="2867025"/>
          <p14:tracePt t="233204" x="4776788" y="2857500"/>
          <p14:tracePt t="233215" x="4776788" y="2830513"/>
          <p14:tracePt t="233227" x="4813300" y="2776538"/>
          <p14:tracePt t="233244" x="4875213" y="2705100"/>
          <p14:tracePt t="233260" x="4973638" y="2581275"/>
          <p14:tracePt t="233276" x="5072063" y="2401888"/>
          <p14:tracePt t="233293" x="5126038" y="2295525"/>
          <p14:tracePt t="233310" x="5133975" y="2276475"/>
          <p14:tracePt t="233337" x="5133975" y="2286000"/>
          <p14:tracePt t="233582" x="5116513" y="2286000"/>
          <p14:tracePt t="233593" x="5062538" y="2295525"/>
          <p14:tracePt t="233603" x="5018088" y="2303463"/>
          <p14:tracePt t="233613" x="4946650" y="2312988"/>
          <p14:tracePt t="233627" x="4875213" y="2322513"/>
          <p14:tracePt t="233645" x="4813300" y="2347913"/>
          <p14:tracePt t="233660" x="4803775" y="2347913"/>
          <p14:tracePt t="233694" x="4803775" y="2357438"/>
          <p14:tracePt t="233919" x="4822825" y="2357438"/>
          <p14:tracePt t="233929" x="4830763" y="2347913"/>
          <p14:tracePt t="233940" x="4857750" y="2330450"/>
          <p14:tracePt t="233950" x="4884738" y="2322513"/>
          <p14:tracePt t="233961" x="4894263" y="2303463"/>
          <p14:tracePt t="233977" x="4902200" y="2303463"/>
          <p14:tracePt t="233993" x="4919663" y="2295525"/>
          <p14:tracePt t="234026" x="4919663" y="2286000"/>
          <p14:tracePt t="234062" x="4919663" y="2268538"/>
          <p14:tracePt t="234072" x="4919663" y="2241550"/>
          <p14:tracePt t="234082" x="4919663" y="2205038"/>
          <p14:tracePt t="234094" x="4911725" y="2187575"/>
          <p14:tracePt t="234110" x="4902200" y="2170113"/>
          <p14:tracePt t="234127" x="4875213" y="2152650"/>
          <p14:tracePt t="234145" x="4867275" y="2152650"/>
          <p14:tracePt t="234177" x="4848225" y="2170113"/>
          <p14:tracePt t="234194" x="4840288" y="2170113"/>
          <p14:tracePt t="234210" x="4840288" y="2187575"/>
          <p14:tracePt t="234227" x="4840288" y="2205038"/>
          <p14:tracePt t="234245" x="4840288" y="2232025"/>
          <p14:tracePt t="234247" x="4830763" y="2268538"/>
          <p14:tracePt t="234260" x="4813300" y="2322513"/>
          <p14:tracePt t="234278" x="4813300" y="2339975"/>
          <p14:tracePt t="234294" x="4795838" y="2374900"/>
          <p14:tracePt t="234310" x="4795838" y="2393950"/>
          <p14:tracePt t="234327" x="4795838" y="2401888"/>
          <p14:tracePt t="234359" x="4795838" y="2411413"/>
          <p14:tracePt t="234369" x="4795838" y="2438400"/>
          <p14:tracePt t="234379" x="4795838" y="2465388"/>
          <p14:tracePt t="234394" x="4795838" y="2490788"/>
          <p14:tracePt t="234410" x="4795838" y="2554288"/>
          <p14:tracePt t="234427" x="4795838" y="2598738"/>
          <p14:tracePt t="234444" x="4795838" y="2625725"/>
          <p14:tracePt t="234685" x="4751388" y="2660650"/>
          <p14:tracePt t="234695" x="4697413" y="2705100"/>
          <p14:tracePt t="234706" x="4652963" y="2732088"/>
          <p14:tracePt t="234716" x="4625975" y="2741613"/>
          <p14:tracePt t="234727" x="4608513" y="2768600"/>
          <p14:tracePt t="234744" x="4589463" y="2768600"/>
          <p14:tracePt t="234761" x="4572000" y="2776538"/>
          <p14:tracePt t="234777" x="4562475" y="2776538"/>
          <p14:tracePt t="235012" x="4554538" y="2776538"/>
          <p14:tracePt t="235022" x="4545013" y="2776538"/>
          <p14:tracePt t="235032" x="4527550" y="2768600"/>
          <p14:tracePt t="235044" x="4473575" y="2741613"/>
          <p14:tracePt t="235060" x="4402138" y="2724150"/>
          <p14:tracePt t="235077" x="4214813" y="2660650"/>
          <p14:tracePt t="235094" x="4000500" y="2616200"/>
          <p14:tracePt t="235110" x="3902075" y="2571750"/>
          <p14:tracePt t="235127" x="3714750" y="2482850"/>
          <p14:tracePt t="235145" x="3625850" y="2411413"/>
          <p14:tracePt t="235522" x="3633788" y="2411413"/>
          <p14:tracePt t="235533" x="3652838" y="2411413"/>
          <p14:tracePt t="235545" x="3670300" y="2411413"/>
          <p14:tracePt t="235561" x="3697288" y="2411413"/>
          <p14:tracePt t="235577" x="3751263" y="2428875"/>
          <p14:tracePt t="235594" x="3786188" y="2428875"/>
          <p14:tracePt t="235676" x="3795713" y="2428875"/>
          <p14:tracePt t="235696" x="3813175" y="2419350"/>
          <p14:tracePt t="235738" x="3822700" y="2419350"/>
          <p14:tracePt t="235768" x="3840163" y="2411413"/>
          <p14:tracePt t="235779" x="3848100" y="2401888"/>
          <p14:tracePt t="235788" x="3848100" y="2393950"/>
          <p14:tracePt t="235859" x="3840163" y="2384425"/>
          <p14:tracePt t="235880" x="3830638" y="2384425"/>
          <p14:tracePt t="235890" x="3813175" y="2384425"/>
          <p14:tracePt t="235900" x="3768725" y="2366963"/>
          <p14:tracePt t="235912" x="3741738" y="2366963"/>
          <p14:tracePt t="235927" x="3705225" y="2366963"/>
          <p14:tracePt t="235944" x="3571875" y="2357438"/>
          <p14:tracePt t="235961" x="3402013" y="2374900"/>
          <p14:tracePt t="236238" x="3429000" y="2374900"/>
          <p14:tracePt t="236248" x="3500438" y="2374900"/>
          <p14:tracePt t="236260" x="3608388" y="2374900"/>
          <p14:tracePt t="236279" x="3848100" y="2401888"/>
          <p14:tracePt t="236294" x="4037013" y="2419350"/>
          <p14:tracePt t="236311" x="4259263" y="2438400"/>
          <p14:tracePt t="236329" x="4402138" y="2446338"/>
          <p14:tracePt t="236344" x="4465638" y="2446338"/>
          <p14:tracePt t="236361" x="4537075" y="2455863"/>
          <p14:tracePt t="236554" x="4537075" y="2465388"/>
          <p14:tracePt t="236558" x="4500563" y="2473325"/>
          <p14:tracePt t="236578" x="4367213" y="2509838"/>
          <p14:tracePt t="236595" x="4205288" y="2544763"/>
          <p14:tracePt t="236611" x="4133850" y="2554288"/>
          <p14:tracePt t="236628" x="4000500" y="2554288"/>
          <p14:tracePt t="236646" x="3884613" y="2554288"/>
          <p14:tracePt t="236661" x="3830638" y="2562225"/>
          <p14:tracePt t="236678" x="3768725" y="2562225"/>
          <p14:tracePt t="236694" x="3741738" y="2562225"/>
          <p14:tracePt t="236711" x="3714750" y="2571750"/>
          <p14:tracePt t="236728" x="3714750" y="2598738"/>
          <p14:tracePt t="237033" x="3759200" y="2598738"/>
          <p14:tracePt t="237045" x="3857625" y="2598738"/>
          <p14:tracePt t="237054" x="4000500" y="2598738"/>
          <p14:tracePt t="237065" x="4133850" y="2598738"/>
          <p14:tracePt t="237078" x="4313238" y="2581275"/>
          <p14:tracePt t="237096" x="4687888" y="2517775"/>
          <p14:tracePt t="237111" x="4795838" y="2509838"/>
          <p14:tracePt t="237128" x="4991100" y="2500313"/>
          <p14:tracePt t="237146" x="5081588" y="2500313"/>
          <p14:tracePt t="237161" x="5108575" y="2500313"/>
          <p14:tracePt t="237309" x="5099050" y="2500313"/>
          <p14:tracePt t="237319" x="5081588" y="2509838"/>
          <p14:tracePt t="237330" x="5062538" y="2509838"/>
          <p14:tracePt t="237344" x="5045075" y="2509838"/>
          <p14:tracePt t="237362" x="4983163" y="2517775"/>
          <p14:tracePt t="237377" x="4919663" y="2527300"/>
          <p14:tracePt t="237394" x="4724400" y="2536825"/>
          <p14:tracePt t="237412" x="4491038" y="2536825"/>
          <p14:tracePt t="237427" x="4402138" y="2544763"/>
          <p14:tracePt t="237444" x="4259263" y="2544763"/>
          <p14:tracePt t="237461" x="4232275" y="2544763"/>
          <p14:tracePt t="237503" x="4241800" y="2544763"/>
          <p14:tracePt t="237513" x="4251325" y="2544763"/>
          <p14:tracePt t="237528" x="4259263" y="2544763"/>
          <p14:tracePt t="237943" x="4313238" y="2544763"/>
          <p14:tracePt t="237953" x="4438650" y="2544763"/>
          <p14:tracePt t="237963" x="4572000" y="2544763"/>
          <p14:tracePt t="237978" x="4670425" y="2544763"/>
          <p14:tracePt t="237995" x="4830763" y="2544763"/>
          <p14:tracePt t="238011" x="4911725" y="2536825"/>
          <p14:tracePt t="238028" x="5010150" y="2500313"/>
          <p14:tracePt t="238269" x="5000625" y="2500313"/>
          <p14:tracePt t="238279" x="4983163" y="2500313"/>
          <p14:tracePt t="238290" x="4956175" y="2500313"/>
          <p14:tracePt t="238300" x="4929188" y="2500313"/>
          <p14:tracePt t="238311" x="4902200" y="2500313"/>
          <p14:tracePt t="238328" x="4875213" y="2500313"/>
          <p14:tracePt t="238345" x="4867275" y="2500313"/>
          <p14:tracePt t="238391" x="4867275" y="2490788"/>
          <p14:tracePt t="238667" x="4875213" y="2482850"/>
          <p14:tracePt t="238678" x="4894263" y="2465388"/>
          <p14:tracePt t="238688" x="4919663" y="2419350"/>
          <p14:tracePt t="238698" x="4965700" y="2374900"/>
          <p14:tracePt t="238711" x="5010150" y="2330450"/>
          <p14:tracePt t="238729" x="5081588" y="2251075"/>
          <p14:tracePt t="238745" x="5108575" y="2214563"/>
          <p14:tracePt t="238762" x="5143500" y="2143125"/>
          <p14:tracePt t="238778" x="5153025" y="2133600"/>
          <p14:tracePt t="238795" x="5160963" y="2116138"/>
          <p14:tracePt t="238841" x="5160963" y="2108200"/>
          <p14:tracePt t="238872" x="5160963" y="2098675"/>
          <p14:tracePt t="238892" x="5143500" y="2098675"/>
          <p14:tracePt t="238902" x="5126038" y="2098675"/>
          <p14:tracePt t="238914" x="5108575" y="2098675"/>
          <p14:tracePt t="238928" x="5081588" y="2098675"/>
          <p14:tracePt t="238945" x="5027613" y="2098675"/>
          <p14:tracePt t="238962" x="5000625" y="2108200"/>
          <p14:tracePt t="238978" x="4938713" y="2133600"/>
          <p14:tracePt t="238995" x="4911725" y="2152650"/>
          <p14:tracePt t="239011" x="4902200" y="2152650"/>
          <p14:tracePt t="239028" x="4894263" y="2179638"/>
          <p14:tracePt t="239046" x="4875213" y="2205038"/>
          <p14:tracePt t="239062" x="4848225" y="2251075"/>
          <p14:tracePt t="239078" x="4822825" y="2295525"/>
          <p14:tracePt t="239095" x="4813300" y="2322513"/>
          <p14:tracePt t="239111" x="4803775" y="2347913"/>
          <p14:tracePt t="239128" x="4803775" y="2357438"/>
          <p14:tracePt t="239161" x="4768850" y="2473325"/>
          <p14:tracePt t="239178" x="4660900" y="3000375"/>
          <p14:tracePt t="239638" x="4633913" y="3000375"/>
          <p14:tracePt t="239648" x="4625975" y="3000375"/>
          <p14:tracePt t="239658" x="4608513" y="3000375"/>
          <p14:tracePt t="239668" x="4608513" y="2990850"/>
          <p14:tracePt t="239680" x="4598988" y="2990850"/>
          <p14:tracePt t="239699" x="4598988" y="2982913"/>
          <p14:tracePt t="239711" x="4581525" y="2919413"/>
          <p14:tracePt t="239730" x="4375150" y="2438400"/>
          <p14:tracePt t="239745" x="4375150" y="2366963"/>
          <p14:tracePt t="240087" x="4438650" y="2366963"/>
          <p14:tracePt t="240097" x="4510088" y="2366963"/>
          <p14:tracePt t="240107" x="4581525" y="2366963"/>
          <p14:tracePt t="240118" x="4705350" y="2393950"/>
          <p14:tracePt t="240129" x="4795838" y="2393950"/>
          <p14:tracePt t="240145" x="4884738" y="2401888"/>
          <p14:tracePt t="240162" x="4983163" y="2411413"/>
          <p14:tracePt t="240179" x="5116513" y="2419350"/>
          <p14:tracePt t="240195" x="5187950" y="2411413"/>
          <p14:tracePt t="240414" x="5160963" y="2411413"/>
          <p14:tracePt t="240424" x="5081588" y="2438400"/>
          <p14:tracePt t="240434" x="4973638" y="2473325"/>
          <p14:tracePt t="240445" x="4867275" y="2500313"/>
          <p14:tracePt t="240462" x="4759325" y="2517775"/>
          <p14:tracePt t="240479" x="4527550" y="2554288"/>
          <p14:tracePt t="240496" x="4411663" y="2562225"/>
          <p14:tracePt t="240512" x="4357688" y="2562225"/>
          <p14:tracePt t="240529" x="4313238" y="2554288"/>
          <p14:tracePt t="240843" x="4313238" y="2544763"/>
          <p14:tracePt t="240853" x="4313238" y="2536825"/>
          <p14:tracePt t="240865" x="4348163" y="2517775"/>
          <p14:tracePt t="240879" x="4384675" y="2490788"/>
          <p14:tracePt t="240896" x="4518025" y="2419350"/>
          <p14:tracePt t="240913" x="4598988" y="2357438"/>
          <p14:tracePt t="240928" x="4724400" y="2214563"/>
          <p14:tracePt t="240946" x="4776788" y="2108200"/>
          <p14:tracePt t="240962" x="4795838" y="2071688"/>
          <p14:tracePt t="240978" x="4867275" y="1919288"/>
          <p14:tracePt t="240996" x="4894263" y="1714500"/>
          <p14:tracePt t="241012" x="4894263" y="1652588"/>
          <p14:tracePt t="241029" x="4894263" y="1581150"/>
          <p14:tracePt t="241062" x="4894263" y="1571625"/>
          <p14:tracePt t="241118" x="4884738" y="1571625"/>
          <p14:tracePt t="241129" x="4867275" y="1571625"/>
          <p14:tracePt t="241138" x="4840288" y="1598613"/>
          <p14:tracePt t="241149" x="4822825" y="1616075"/>
          <p14:tracePt t="241162" x="4786313" y="1660525"/>
          <p14:tracePt t="241180" x="4697413" y="1741488"/>
          <p14:tracePt t="241196" x="4625975" y="1803400"/>
          <p14:tracePt t="241212" x="4500563" y="1955800"/>
          <p14:tracePt t="241229" x="4446588" y="2062163"/>
          <p14:tracePt t="241246" x="4394200" y="2232025"/>
          <p14:tracePt t="241262" x="4375150" y="2259013"/>
          <p14:tracePt t="241279" x="4375150" y="2268538"/>
          <p14:tracePt t="241333" x="4375150" y="2286000"/>
          <p14:tracePt t="241343" x="4375150" y="2347913"/>
          <p14:tracePt t="241353" x="4375150" y="2419350"/>
          <p14:tracePt t="241619" x="4367213" y="2473325"/>
          <p14:tracePt t="241630" x="4367213" y="2509838"/>
          <p14:tracePt t="241639" x="4357688" y="2544763"/>
          <p14:tracePt t="241649" x="4340225" y="2571750"/>
          <p14:tracePt t="241662" x="4340225" y="2581275"/>
          <p14:tracePt t="241679" x="4340225" y="2589213"/>
          <p14:tracePt t="241696" x="4322763" y="2660650"/>
          <p14:tracePt t="241712" x="4295775" y="2759075"/>
          <p14:tracePt t="241966" x="4286250" y="2759075"/>
          <p14:tracePt t="241977" x="4276725" y="2759075"/>
          <p14:tracePt t="242017" x="4276725" y="2741613"/>
          <p14:tracePt t="242028" x="4276725" y="2670175"/>
          <p14:tracePt t="242038" x="4276725" y="2652713"/>
          <p14:tracePt t="242048" x="4340225" y="2562225"/>
          <p14:tracePt t="242062" x="4456113" y="2357438"/>
          <p14:tracePt t="242079" x="4705350" y="2116138"/>
          <p14:tracePt t="242095" x="4830763" y="2027238"/>
          <p14:tracePt t="242112" x="4983163" y="1946275"/>
          <p14:tracePt t="242129" x="5072063" y="1893888"/>
          <p14:tracePt t="242146" x="5205413" y="1857375"/>
          <p14:tracePt t="242406" x="5089525" y="1857375"/>
          <p14:tracePt t="242415" x="5054600" y="1857375"/>
          <p14:tracePt t="242429" x="5018088" y="1857375"/>
          <p14:tracePt t="242446" x="4965700" y="1812925"/>
          <p14:tracePt t="242462" x="4919663" y="1776413"/>
          <p14:tracePt t="242480" x="4875213" y="1704975"/>
          <p14:tracePt t="242496" x="4840288" y="1625600"/>
          <p14:tracePt t="242512" x="4848225" y="1598613"/>
          <p14:tracePt t="242529" x="4983163" y="1322388"/>
          <p14:tracePt t="242546" x="5018088" y="1285875"/>
          <p14:tracePt t="242563" x="5259388" y="1116013"/>
          <p14:tracePt t="242579" x="5491163" y="982663"/>
          <p14:tracePt t="242596" x="5572125" y="919163"/>
          <p14:tracePt t="243069" x="5581650" y="919163"/>
          <p14:tracePt t="243089" x="5589588" y="928688"/>
          <p14:tracePt t="243099" x="5599113" y="938213"/>
          <p14:tracePt t="243109" x="5608638" y="965200"/>
          <p14:tracePt t="243120" x="5634038" y="1017588"/>
          <p14:tracePt t="243131" x="5653088" y="1054100"/>
          <p14:tracePt t="243146" x="5680075" y="1098550"/>
          <p14:tracePt t="243163" x="5705475" y="1152525"/>
          <p14:tracePt t="243179" x="5715000" y="1187450"/>
          <p14:tracePt t="243196" x="5741988" y="1285875"/>
          <p14:tracePt t="243213" x="5768975" y="1411288"/>
          <p14:tracePt t="243229" x="5776913" y="1473200"/>
          <p14:tracePt t="243246" x="5795963" y="1527175"/>
          <p14:tracePt t="243263" x="5803900" y="1643063"/>
          <p14:tracePt t="243279" x="5813425" y="1670050"/>
          <p14:tracePt t="243296" x="5822950" y="1758950"/>
          <p14:tracePt t="243313" x="5830888" y="1776413"/>
          <p14:tracePt t="243329" x="5857875" y="1812925"/>
          <p14:tracePt t="243346" x="5875338" y="1812925"/>
          <p14:tracePt t="243764" x="5902325" y="1839913"/>
          <p14:tracePt t="243773" x="5929313" y="1857375"/>
          <p14:tracePt t="243783" x="5965825" y="1893888"/>
          <p14:tracePt t="243796" x="6000750" y="1938338"/>
          <p14:tracePt t="243813" x="6054725" y="1990725"/>
          <p14:tracePt t="243829" x="6153150" y="2081213"/>
          <p14:tracePt t="243846" x="6269038" y="2108200"/>
          <p14:tracePt t="251659" x="6232525" y="2133600"/>
          <p14:tracePt t="251669" x="6170613" y="2160588"/>
          <p14:tracePt t="251682" x="6099175" y="2214563"/>
          <p14:tracePt t="251699" x="5973763" y="2268538"/>
          <p14:tracePt t="251715" x="5545138" y="2366963"/>
          <p14:tracePt t="251731" x="5241925" y="2401888"/>
          <p14:tracePt t="251748" x="5126038" y="2411413"/>
          <p14:tracePt t="251752" x="5045075" y="2401888"/>
          <p14:tracePt t="251765" x="4983163" y="2374900"/>
          <p14:tracePt t="251783" x="4857750" y="2259013"/>
          <p14:tracePt t="251799" x="4795838" y="2251075"/>
          <p14:tracePt t="252088" x="4786313" y="2286000"/>
          <p14:tracePt t="252099" x="4741863" y="2357438"/>
          <p14:tracePt t="252108" x="4697413" y="2438400"/>
          <p14:tracePt t="252119" x="4670425" y="2544763"/>
          <p14:tracePt t="252132" x="4660900" y="2643188"/>
          <p14:tracePt t="252149" x="4652963" y="2679700"/>
          <p14:tracePt t="252165" x="4643438" y="2705100"/>
          <p14:tracePt t="252181" x="4643438" y="2714625"/>
          <p14:tracePt t="252506" x="4670425" y="2697163"/>
          <p14:tracePt t="252517" x="4705350" y="2660650"/>
          <p14:tracePt t="252527" x="4751388" y="2581275"/>
          <p14:tracePt t="252538" x="4830763" y="2366963"/>
          <p14:tracePt t="252549" x="4867275" y="2259013"/>
          <p14:tracePt t="252565" x="4884738" y="2170113"/>
          <p14:tracePt t="252582" x="4894263" y="1990725"/>
          <p14:tracePt t="252599" x="4857750" y="1874838"/>
          <p14:tracePt t="252615" x="4830763" y="1822450"/>
          <p14:tracePt t="252631" x="4813300" y="1812925"/>
          <p14:tracePt t="252650" x="4803775" y="1812925"/>
          <p14:tracePt t="252682" x="4795838" y="1812925"/>
          <p14:tracePt t="252701" x="4795838" y="1830388"/>
          <p14:tracePt t="252715" x="4795838" y="1847850"/>
          <p14:tracePt t="252732" x="4724400" y="1938338"/>
          <p14:tracePt t="252749" x="4679950" y="1982788"/>
          <p14:tracePt t="252752" x="4643438" y="2036763"/>
          <p14:tracePt t="252765" x="4625975" y="2081213"/>
          <p14:tracePt t="252783" x="4572000" y="2214563"/>
          <p14:tracePt t="252798" x="4562475" y="2295525"/>
          <p14:tracePt t="252815" x="4554538" y="2366963"/>
          <p14:tracePt t="252833" x="4554538" y="2393950"/>
          <p14:tracePt t="252848" x="4562475" y="2500313"/>
          <p14:tracePt t="252865" x="4589463" y="2608263"/>
          <p14:tracePt t="252883" x="4589463" y="2616200"/>
          <p14:tracePt t="258133" x="4616450" y="2625725"/>
          <p14:tracePt t="258143" x="4652963" y="2625725"/>
          <p14:tracePt t="258154" x="4687888" y="2633663"/>
          <p14:tracePt t="258166" x="4741863" y="2660650"/>
          <p14:tracePt t="258184" x="4768850" y="2660650"/>
          <p14:tracePt t="258200" x="4776788" y="2660650"/>
          <p14:tracePt t="258235" x="4786313" y="2652713"/>
          <p14:tracePt t="258250" x="4795838" y="2633663"/>
          <p14:tracePt t="258266" x="4857750" y="2571750"/>
          <p14:tracePt t="258283" x="4884738" y="2544763"/>
          <p14:tracePt t="258300" x="4946650" y="2473325"/>
          <p14:tracePt t="258317" x="4965700" y="2419350"/>
          <p14:tracePt t="259062" x="4973638" y="2428875"/>
          <p14:tracePt t="259073" x="4973638" y="2438400"/>
          <p14:tracePt t="259084" x="4983163" y="2455863"/>
          <p14:tracePt t="259100" x="4991100" y="2482850"/>
          <p14:tracePt t="259116" x="5010150" y="2527300"/>
          <p14:tracePt t="259134" x="5037138" y="2571750"/>
          <p14:tracePt t="259151" x="5045075" y="2581275"/>
          <p14:tracePt t="259167" x="5089525" y="2598738"/>
          <p14:tracePt t="259185" x="5143500" y="2625725"/>
          <p14:tracePt t="259390" x="5099050" y="2652713"/>
          <p14:tracePt t="259399" x="5000625" y="2660650"/>
          <p14:tracePt t="259410" x="4875213" y="2670175"/>
          <p14:tracePt t="259420" x="4759325" y="2670175"/>
          <p14:tracePt t="259433" x="4633913" y="2670175"/>
          <p14:tracePt t="259451" x="4402138" y="2581275"/>
          <p14:tracePt t="259467" x="4348163" y="2544763"/>
          <p14:tracePt t="259484" x="4313238" y="2473325"/>
          <p14:tracePt t="259889" x="4357688" y="2473325"/>
          <p14:tracePt t="259900" x="4438650" y="2509838"/>
          <p14:tracePt t="259910" x="4518025" y="2527300"/>
          <p14:tracePt t="259920" x="4581525" y="2544763"/>
          <p14:tracePt t="259934" x="4670425" y="2589213"/>
          <p14:tracePt t="259951" x="4786313" y="2616200"/>
          <p14:tracePt t="260216" x="4759325" y="2625725"/>
          <p14:tracePt t="260226" x="4732338" y="2625725"/>
          <p14:tracePt t="260236" x="4705350" y="2625725"/>
          <p14:tracePt t="260250" x="4670425" y="2625725"/>
          <p14:tracePt t="260268" x="4608513" y="2625725"/>
          <p14:tracePt t="260283" x="4572000" y="2608263"/>
          <p14:tracePt t="260583" x="4581525" y="2608263"/>
          <p14:tracePt t="260594" x="4616450" y="2608263"/>
          <p14:tracePt t="260604" x="4643438" y="2598738"/>
          <p14:tracePt t="260617" x="4705350" y="2581275"/>
          <p14:tracePt t="260635" x="4840288" y="2490788"/>
          <p14:tracePt t="260651" x="4884738" y="2455863"/>
          <p14:tracePt t="260667" x="4929188" y="2419350"/>
          <p14:tracePt t="260706" x="4938713" y="2419350"/>
          <p14:tracePt t="261023" x="4867275" y="2473325"/>
          <p14:tracePt t="261033" x="4768850" y="2536825"/>
          <p14:tracePt t="261043" x="4687888" y="2608263"/>
          <p14:tracePt t="261054" x="4633913" y="2670175"/>
          <p14:tracePt t="261067" x="4589463" y="2741613"/>
          <p14:tracePt t="261084" x="4554538" y="2840038"/>
          <p14:tracePt t="263709" x="2919413" y="3465513"/>
          <p14:tracePt t="263719" x="2401888" y="3687763"/>
          <p14:tracePt t="263728" x="1965325" y="3990975"/>
          <p14:tracePt t="263739" x="1517650" y="4205288"/>
          <p14:tracePt t="263752" x="1241425" y="4330700"/>
          <p14:tracePt t="263769" x="866775" y="4518025"/>
          <p14:tracePt t="263785" x="812800" y="4545013"/>
          <p14:tracePt t="263802" x="795338" y="4581525"/>
          <p14:tracePt t="263820" x="731838" y="4732338"/>
          <p14:tracePt t="263835" x="704850" y="4786313"/>
          <p14:tracePt t="263851" x="633413" y="4946650"/>
          <p14:tracePt t="264076" x="704850" y="4938713"/>
          <p14:tracePt t="264086" x="785813" y="4919663"/>
          <p14:tracePt t="264096" x="901700" y="4911725"/>
          <p14:tracePt t="264106" x="1036638" y="4902200"/>
          <p14:tracePt t="264118" x="1133475" y="4902200"/>
          <p14:tracePt t="264135" x="1204913" y="4902200"/>
          <p14:tracePt t="264152" x="1303338" y="4902200"/>
          <p14:tracePt t="264169" x="1322388" y="4902200"/>
          <p14:tracePt t="264185" x="1330325" y="4902200"/>
          <p14:tracePt t="264202" x="1347788" y="4902200"/>
          <p14:tracePt t="264394" x="1036638" y="4946650"/>
          <p14:tracePt t="264403" x="901700" y="4956175"/>
          <p14:tracePt t="264413" x="785813" y="4965700"/>
          <p14:tracePt t="264423" x="723900" y="4965700"/>
          <p14:tracePt t="264435" x="704850" y="4965700"/>
          <p14:tracePt t="264484" x="723900" y="4965700"/>
          <p14:tracePt t="264495" x="785813" y="4919663"/>
          <p14:tracePt t="264506" x="884238" y="4867275"/>
          <p14:tracePt t="264519" x="1017588" y="4840288"/>
          <p14:tracePt t="264536" x="1562100" y="4732338"/>
          <p14:tracePt t="264552" x="1812925" y="4705350"/>
          <p14:tracePt t="264568" x="2374900" y="4705350"/>
          <p14:tracePt t="264585" x="2660650" y="4643438"/>
          <p14:tracePt t="264602" x="3160713" y="4616450"/>
          <p14:tracePt t="264618" x="3581400" y="4608513"/>
          <p14:tracePt t="264635" x="3687763" y="4608513"/>
          <p14:tracePt t="264652" x="3911600" y="4589463"/>
          <p14:tracePt t="264669" x="4125913" y="4562475"/>
          <p14:tracePt t="264882" x="4187825" y="4562475"/>
          <p14:tracePt t="264893" x="4295775" y="4562475"/>
          <p14:tracePt t="264904" x="4384675" y="4562475"/>
          <p14:tracePt t="264918" x="4473575" y="4562475"/>
          <p14:tracePt t="264935" x="4491038" y="4562475"/>
          <p14:tracePt t="264964" x="4483100" y="4598988"/>
          <p14:tracePt t="264974" x="4438650" y="4652963"/>
          <p14:tracePt t="264986" x="4367213" y="4741863"/>
          <p14:tracePt t="265002" x="4268788" y="4938713"/>
          <p14:tracePt t="265018" x="4152900" y="5143500"/>
          <p14:tracePt t="265035" x="4081463" y="5286375"/>
          <p14:tracePt t="265052" x="4062413" y="5330825"/>
          <p14:tracePt t="265068" x="4062413" y="5367338"/>
          <p14:tracePt t="265101" x="4062413" y="5375275"/>
          <p14:tracePt t="265312" x="4027488" y="5394325"/>
          <p14:tracePt t="265321" x="3946525" y="5402263"/>
          <p14:tracePt t="265335" x="3803650" y="5402263"/>
          <p14:tracePt t="265352" x="3581400" y="5402263"/>
          <p14:tracePt t="265369" x="2901950" y="5402263"/>
          <p14:tracePt t="265385" x="2295525" y="5402263"/>
          <p14:tracePt t="265402" x="2071688" y="5411788"/>
          <p14:tracePt t="265418" x="1697038" y="5438775"/>
          <p14:tracePt t="265435" x="1536700" y="5456238"/>
          <p14:tracePt t="265452" x="1500188" y="5473700"/>
          <p14:tracePt t="265791" x="1482725" y="5375275"/>
          <p14:tracePt t="265803" x="1482725" y="5313363"/>
          <p14:tracePt t="265815" x="1482725" y="5303838"/>
          <p14:tracePt t="265822" x="1562100" y="5099050"/>
          <p14:tracePt t="265836" x="1625600" y="4946650"/>
          <p14:tracePt t="265870" x="1660525" y="4867275"/>
          <p14:tracePt t="265895" x="1768475" y="4759325"/>
          <p14:tracePt t="265909" x="1874838" y="4732338"/>
          <p14:tracePt t="265919" x="1938338" y="4732338"/>
          <p14:tracePt t="265935" x="2009775" y="4741863"/>
          <p14:tracePt t="266191" x="2062163" y="4741863"/>
          <p14:tracePt t="266200" x="2160588" y="4741863"/>
          <p14:tracePt t="266210" x="2276475" y="4741863"/>
          <p14:tracePt t="266221" x="2419350" y="4741863"/>
          <p14:tracePt t="266235" x="2598738" y="4741863"/>
          <p14:tracePt t="266252" x="2894013" y="4751388"/>
          <p14:tracePt t="266269" x="3017838" y="4751388"/>
          <p14:tracePt t="266285" x="3224213" y="4751388"/>
          <p14:tracePt t="266302" x="3330575" y="4751388"/>
          <p14:tracePt t="266318" x="3394075" y="4759325"/>
          <p14:tracePt t="266336" x="3490913" y="4759325"/>
          <p14:tracePt t="266354" x="3589338" y="4768850"/>
          <p14:tracePt t="266618" x="3589338" y="4795838"/>
          <p14:tracePt t="266628" x="3589338" y="4848225"/>
          <p14:tracePt t="266639" x="3589338" y="4902200"/>
          <p14:tracePt t="266652" x="3571875" y="5010150"/>
          <p14:tracePt t="266670" x="3554413" y="5214938"/>
          <p14:tracePt t="266686" x="3544888" y="5303838"/>
          <p14:tracePt t="266702" x="3517900" y="5500688"/>
          <p14:tracePt t="266719" x="3517900" y="5599113"/>
          <p14:tracePt t="266926" x="3455988" y="5616575"/>
          <p14:tracePt t="266936" x="3367088" y="5653088"/>
          <p14:tracePt t="266945" x="3187700" y="5724525"/>
          <p14:tracePt t="266956" x="2938463" y="5751513"/>
          <p14:tracePt t="266969" x="2759075" y="5759450"/>
          <p14:tracePt t="266986" x="2517775" y="5759450"/>
          <p14:tracePt t="267002" x="2017713" y="5670550"/>
          <p14:tracePt t="267019" x="1652588" y="5518150"/>
          <p14:tracePt t="267037" x="1500188" y="5446713"/>
          <p14:tracePt t="267052" x="1428750" y="5446713"/>
          <p14:tracePt t="267363" x="1438275" y="5446713"/>
          <p14:tracePt t="267374" x="1482725" y="5384800"/>
          <p14:tracePt t="267386" x="1633538" y="5108575"/>
          <p14:tracePt t="267402" x="1919288" y="4848225"/>
          <p14:tracePt t="267419" x="2446338" y="4518025"/>
          <p14:tracePt t="267436" x="3044825" y="4152900"/>
          <p14:tracePt t="267453" x="3251200" y="4071938"/>
          <p14:tracePt t="267469" x="3625850" y="3990975"/>
          <p14:tracePt t="267486" x="3911600" y="3946525"/>
          <p14:tracePt t="267711" x="3919538" y="3946525"/>
          <p14:tracePt t="267721" x="3938588" y="3919538"/>
          <p14:tracePt t="267731" x="4000500" y="3857625"/>
          <p14:tracePt t="267742" x="4108450" y="3589338"/>
          <p14:tracePt t="267754" x="4259263" y="3348038"/>
          <p14:tracePt t="267769" x="4446588" y="3160713"/>
          <p14:tracePt t="267786" x="4759325" y="2616200"/>
          <p14:tracePt t="267804" x="4848225" y="2473325"/>
          <p14:tracePt t="267819" x="4848225" y="2465388"/>
          <p14:tracePt t="267836" x="4848225" y="2482850"/>
          <p14:tracePt t="267852" x="4822825" y="2490788"/>
          <p14:tracePt t="268080" x="4795838" y="2500313"/>
          <p14:tracePt t="268088" x="4705350" y="2517775"/>
          <p14:tracePt t="268102" x="4572000" y="2544763"/>
          <p14:tracePt t="268120" x="4259263" y="2589213"/>
          <p14:tracePt t="268136" x="4081463" y="2616200"/>
          <p14:tracePt t="268153" x="3848100" y="2643188"/>
          <p14:tracePt t="268171" x="3751263" y="2652713"/>
          <p14:tracePt t="268186" x="3714750" y="2660650"/>
          <p14:tracePt t="268507" x="3732213" y="2660650"/>
          <p14:tracePt t="268518" x="3768725" y="2660650"/>
          <p14:tracePt t="268528" x="3830638" y="2660650"/>
          <p14:tracePt t="268538" x="3884613" y="2660650"/>
          <p14:tracePt t="268553" x="3956050" y="2660650"/>
          <p14:tracePt t="268570" x="4108450" y="2660650"/>
          <p14:tracePt t="268586" x="4170363" y="2660650"/>
          <p14:tracePt t="268603" x="4251325" y="2660650"/>
          <p14:tracePt t="268621" x="4384675" y="2660650"/>
          <p14:tracePt t="268636" x="4483100" y="2652713"/>
          <p14:tracePt t="268653" x="4724400" y="2608263"/>
          <p14:tracePt t="268671" x="4938713" y="2608263"/>
          <p14:tracePt t="268686" x="4991100" y="2608263"/>
          <p14:tracePt t="268703" x="5054600" y="2608263"/>
          <p14:tracePt t="268719" x="5062538" y="2608263"/>
          <p14:tracePt t="268736" x="5062538" y="2598738"/>
          <p14:tracePt t="268753" x="5081588" y="2598738"/>
          <p14:tracePt t="269110" x="5108575" y="2598738"/>
          <p14:tracePt t="269121" x="5143500" y="2598738"/>
          <p14:tracePt t="269130" x="5160963" y="2589213"/>
          <p14:tracePt t="269140" x="5197475" y="2581275"/>
          <p14:tracePt t="269153" x="5205413" y="2581275"/>
          <p14:tracePt t="269172" x="5205413" y="2571750"/>
          <p14:tracePt t="269186" x="5214938" y="2571750"/>
          <p14:tracePt t="269212" x="5224463" y="2554288"/>
          <p14:tracePt t="269467" x="5224463" y="2544763"/>
          <p14:tracePt t="269488" x="5214938" y="2544763"/>
          <p14:tracePt t="269498" x="5180013" y="2544763"/>
          <p14:tracePt t="269508" x="5133975" y="2536825"/>
          <p14:tracePt t="269520" x="5099050" y="2527300"/>
          <p14:tracePt t="269536" x="5072063" y="2517775"/>
          <p14:tracePt t="269553" x="4973638" y="2509838"/>
          <p14:tracePt t="269570" x="4795838" y="2490788"/>
          <p14:tracePt t="269586" x="4670425" y="2482850"/>
          <p14:tracePt t="269603" x="4411663" y="2482850"/>
          <p14:tracePt t="269620" x="4259263" y="2473325"/>
          <p14:tracePt t="269947" x="4286250" y="2473325"/>
          <p14:tracePt t="269958" x="4340225" y="2473325"/>
          <p14:tracePt t="269970" x="4429125" y="2473325"/>
          <p14:tracePt t="269988" x="4679950" y="2473325"/>
          <p14:tracePt t="270003" x="4848225" y="2473325"/>
          <p14:tracePt t="270020" x="5197475" y="2473325"/>
          <p14:tracePt t="270037" x="5303838" y="2455863"/>
          <p14:tracePt t="270053" x="5429250" y="2428875"/>
          <p14:tracePt t="270070" x="5446713" y="2411413"/>
          <p14:tracePt t="270086" x="5456238" y="2411413"/>
          <p14:tracePt t="270103" x="5456238" y="2401888"/>
          <p14:tracePt t="270172" x="5429250" y="2366963"/>
          <p14:tracePt t="270182" x="5367338" y="2347913"/>
          <p14:tracePt t="270192" x="5295900" y="2330450"/>
          <p14:tracePt t="270204" x="5224463" y="2312988"/>
          <p14:tracePt t="270219" x="5143500" y="2303463"/>
          <p14:tracePt t="270236" x="4946650" y="2286000"/>
          <p14:tracePt t="270254" x="4500563" y="2322513"/>
          <p14:tracePt t="270270" x="4143375" y="2322513"/>
          <p14:tracePt t="270286" x="3902075" y="2322513"/>
          <p14:tracePt t="270519" x="3875088" y="2322513"/>
          <p14:tracePt t="270529" x="3803650" y="2347913"/>
          <p14:tracePt t="270539" x="3679825" y="2374900"/>
          <p14:tracePt t="270553" x="3581400" y="2401888"/>
          <p14:tracePt t="270571" x="3348038" y="2473325"/>
          <p14:tracePt t="270586" x="3232150" y="2500313"/>
          <p14:tracePt t="270603" x="3089275" y="2562225"/>
          <p14:tracePt t="270621" x="3071813" y="2581275"/>
          <p14:tracePt t="270661" x="3089275" y="2589213"/>
          <p14:tracePt t="270917" x="3160713" y="2589213"/>
          <p14:tracePt t="270928" x="3268663" y="2589213"/>
          <p14:tracePt t="270939" x="3384550" y="2589213"/>
          <p14:tracePt t="270953" x="3527425" y="2589213"/>
          <p14:tracePt t="270970" x="3965575" y="2633663"/>
          <p14:tracePt t="270987" x="4160838" y="2633663"/>
          <p14:tracePt t="271004" x="4456113" y="2660650"/>
          <p14:tracePt t="271020" x="4652963" y="2660650"/>
          <p14:tracePt t="271037" x="4759325" y="2660650"/>
          <p14:tracePt t="271053" x="4938713" y="2625725"/>
          <p14:tracePt t="271071" x="5027613" y="2608263"/>
          <p14:tracePt t="271087" x="5037138" y="2598738"/>
          <p14:tracePt t="271103" x="5045075" y="2589213"/>
          <p14:tracePt t="271132" x="5089525" y="2581275"/>
          <p14:tracePt t="271142" x="5180013" y="2562225"/>
          <p14:tracePt t="271154" x="5214938" y="2544763"/>
          <p14:tracePt t="271170" x="5232400" y="2544763"/>
          <p14:tracePt t="271186" x="5295900" y="2527300"/>
          <p14:tracePt t="271204" x="5348288" y="2490788"/>
          <p14:tracePt t="271219" x="5357813" y="2490788"/>
          <p14:tracePt t="271237" x="5402263" y="2465388"/>
          <p14:tracePt t="271253" x="5411788" y="2465388"/>
          <p14:tracePt t="271274" x="5411788" y="2455863"/>
          <p14:tracePt t="271305" x="5402263" y="2455863"/>
          <p14:tracePt t="271315" x="5394325" y="2455863"/>
          <p14:tracePt t="271326" x="5394325" y="2446338"/>
          <p14:tracePt t="271337" x="5384800" y="2446338"/>
          <p14:tracePt t="271356" x="5375275" y="2446338"/>
          <p14:tracePt t="271370" x="5330825" y="2366963"/>
          <p14:tracePt t="271387" x="5313363" y="2347913"/>
          <p14:tracePt t="271418" x="5313363" y="2339975"/>
          <p14:tracePt t="271469" x="5303838" y="2339975"/>
          <p14:tracePt t="271478" x="5295900" y="2339975"/>
          <p14:tracePt t="271490" x="5286375" y="2339975"/>
          <p14:tracePt t="271503" x="5276850" y="2339975"/>
          <p14:tracePt t="271520" x="5232400" y="2339975"/>
          <p14:tracePt t="271536" x="5197475" y="2312988"/>
          <p14:tracePt t="271553" x="5037138" y="2251075"/>
          <p14:tracePt t="271570" x="4911725" y="2214563"/>
          <p14:tracePt t="271587" x="4697413" y="2152650"/>
          <p14:tracePt t="271603" x="4518025" y="2133600"/>
          <p14:tracePt t="271620" x="4456113" y="2133600"/>
          <p14:tracePt t="271636" x="4384675" y="2133600"/>
          <p14:tracePt t="271653" x="4357688" y="2133600"/>
          <p14:tracePt t="271687" x="4348163" y="2143125"/>
          <p14:tracePt t="271938" x="4330700" y="2143125"/>
          <p14:tracePt t="271948" x="4133850" y="2197100"/>
          <p14:tracePt t="271958" x="3946525" y="2232025"/>
          <p14:tracePt t="271971" x="3724275" y="2303463"/>
          <p14:tracePt t="271987" x="3357563" y="2473325"/>
          <p14:tracePt t="272003" x="2847975" y="2697163"/>
          <p14:tracePt t="272020" x="2438400" y="2803525"/>
          <p14:tracePt t="272037" x="2330450" y="2840038"/>
          <p14:tracePt t="272053" x="2251075" y="2884488"/>
          <p14:tracePt t="315149" x="2482850" y="2874963"/>
          <p14:tracePt t="315159" x="2679700" y="2874963"/>
          <p14:tracePt t="315170" x="2938463" y="2911475"/>
          <p14:tracePt t="315182" x="3330575" y="2946400"/>
          <p14:tracePt t="315200" x="4143375" y="3000375"/>
          <p14:tracePt t="315216" x="4456113" y="3000375"/>
          <p14:tracePt t="315231" x="4946650" y="2938463"/>
          <p14:tracePt t="315248" x="5054600" y="2884488"/>
          <p14:tracePt t="315265" x="5143500" y="2830513"/>
          <p14:tracePt t="315425" x="5116513" y="2830513"/>
          <p14:tracePt t="315434" x="5037138" y="2830513"/>
          <p14:tracePt t="315448" x="4956175" y="2884488"/>
          <p14:tracePt t="315465" x="4687888" y="2973388"/>
          <p14:tracePt t="315481" x="4491038" y="3017838"/>
          <p14:tracePt t="315499" x="4170363" y="3062288"/>
          <p14:tracePt t="315515" x="4017963" y="3081338"/>
          <p14:tracePt t="315532" x="3894138" y="3098800"/>
          <p14:tracePt t="315577" x="3902075" y="3098800"/>
          <p14:tracePt t="315587" x="3946525" y="3098800"/>
          <p14:tracePt t="315600" x="4116388" y="3089275"/>
          <p14:tracePt t="315614" x="4295775" y="3062288"/>
          <p14:tracePt t="315631" x="4660900" y="3017838"/>
          <p14:tracePt t="315649" x="4884738" y="2919413"/>
          <p14:tracePt t="315665" x="4884738" y="2911475"/>
          <p14:tracePt t="315682" x="4884738" y="2874963"/>
          <p14:tracePt t="315700" x="4867275" y="2867025"/>
          <p14:tracePt t="315715" x="4830763" y="2857500"/>
          <p14:tracePt t="315731" x="4633913" y="2803525"/>
          <p14:tracePt t="315748" x="4537075" y="2786063"/>
          <p14:tracePt t="315765" x="4340225" y="2732088"/>
          <p14:tracePt t="315782" x="4251325" y="2697163"/>
          <p14:tracePt t="315815" x="4251325" y="2687638"/>
          <p14:tracePt t="315834" x="4268788" y="2643188"/>
          <p14:tracePt t="315848" x="4394200" y="2490788"/>
          <p14:tracePt t="315865" x="4911725" y="201771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power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Static </a:t>
            </a:r>
            <a:r>
              <a:rPr lang="en-US" dirty="0" smtClean="0"/>
              <a:t>power is consumed by leakage</a:t>
            </a:r>
          </a:p>
          <a:p>
            <a:endParaRPr lang="en-US" dirty="0" smtClean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Area </a:t>
            </a:r>
            <a:r>
              <a:rPr lang="en-US" i="1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 depends on: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number of pipeline stages </a:t>
            </a:r>
            <a:r>
              <a:rPr lang="en-US" i="1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 (more latches required)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issue width </a:t>
            </a:r>
            <a:r>
              <a:rPr lang="en-US" i="1" dirty="0" smtClean="0">
                <a:solidFill>
                  <a:srgbClr val="FF0000"/>
                </a:solidFill>
              </a:rPr>
              <a:t>W</a:t>
            </a:r>
            <a:endParaRPr lang="en-US" dirty="0" smtClean="0">
              <a:solidFill>
                <a:srgbClr val="FF0000"/>
              </a:solidFill>
            </a:endParaRP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branch prediction, caches etc. — </a:t>
            </a:r>
            <a:r>
              <a:rPr lang="el-GR" i="1" dirty="0" smtClean="0">
                <a:solidFill>
                  <a:srgbClr val="FF0000"/>
                </a:solidFill>
              </a:rPr>
              <a:t>α</a:t>
            </a:r>
            <a:endParaRPr lang="en-US" i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Leakage current </a:t>
            </a:r>
            <a:r>
              <a:rPr lang="en-US" i="1" dirty="0" smtClean="0">
                <a:solidFill>
                  <a:srgbClr val="FF0000"/>
                </a:solidFill>
              </a:rPr>
              <a:t>j</a:t>
            </a:r>
            <a:r>
              <a:rPr lang="en-US" i="1" dirty="0" smtClean="0"/>
              <a:t> </a:t>
            </a:r>
            <a:r>
              <a:rPr lang="en-US" dirty="0" smtClean="0"/>
              <a:t>depends on technical process</a:t>
            </a:r>
            <a:endParaRPr lang="en-US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~20% of consumed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65834" y="1694986"/>
                <a:ext cx="911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𝑗𝑆𝑉</m:t>
                      </m:r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34" y="1694986"/>
                <a:ext cx="91114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667" r="-7333" b="-37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3865834" y="1990803"/>
            <a:ext cx="683942" cy="983243"/>
            <a:chOff x="3773371" y="2487659"/>
            <a:chExt cx="683942" cy="983243"/>
          </a:xfrm>
        </p:grpSpPr>
        <p:cxnSp>
          <p:nvCxnSpPr>
            <p:cNvPr id="6" name="Straight Arrow Connector 5"/>
            <p:cNvCxnSpPr/>
            <p:nvPr/>
          </p:nvCxnSpPr>
          <p:spPr bwMode="auto">
            <a:xfrm flipV="1">
              <a:off x="4115342" y="2487659"/>
              <a:ext cx="193287" cy="52157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3773371" y="3009237"/>
              <a:ext cx="6839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leakage current</a:t>
              </a:r>
              <a:endParaRPr lang="ru-RU" sz="1200" dirty="0" smtClean="0"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49776" y="1971985"/>
            <a:ext cx="639103" cy="586563"/>
            <a:chOff x="4549776" y="1971985"/>
            <a:chExt cx="639103" cy="586563"/>
          </a:xfrm>
        </p:grpSpPr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4549776" y="1971985"/>
              <a:ext cx="341971" cy="33260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4717585" y="2281549"/>
              <a:ext cx="471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area</a:t>
              </a:r>
              <a:endParaRPr lang="ru-RU" sz="1200" dirty="0" smtClean="0">
                <a:latin typeface="+mj-lt"/>
              </a:endParaRPr>
            </a:p>
          </p:txBody>
        </p:sp>
      </p:grp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7172456"/>
      </p:ext>
    </p:extLst>
  </p:cSld>
  <p:clrMapOvr>
    <a:masterClrMapping/>
  </p:clrMapOvr>
  <p:transition advTm="1574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uiExpand="1" build="p"/>
      <p:bldP spid="4" grpId="0"/>
    </p:bldLst>
  </p:timing>
  <p:extLst>
    <p:ext uri="{3A86A75C-4F4B-4683-9AE1-C65F6400EC91}">
      <p14:laserTraceLst xmlns:p14="http://schemas.microsoft.com/office/powerpoint/2010/main">
        <p14:tracePtLst>
          <p14:tracePt t="19338" x="4679950" y="2036763"/>
          <p14:tracePt t="19352" x="4652963" y="2044700"/>
          <p14:tracePt t="19369" x="4491038" y="2098675"/>
          <p14:tracePt t="19387" x="4330700" y="2152650"/>
          <p14:tracePt t="19403" x="4259263" y="2179638"/>
          <p14:tracePt t="19420" x="4133850" y="2205038"/>
          <p14:tracePt t="19437" x="4071938" y="2224088"/>
          <p14:tracePt t="19453" x="3990975" y="2232025"/>
          <p14:tracePt t="19469" x="3983038" y="2232025"/>
          <p14:tracePt t="19908" x="4000500" y="2205038"/>
          <p14:tracePt t="19919" x="4062413" y="2108200"/>
          <p14:tracePt t="19929" x="4143375" y="2062163"/>
          <p14:tracePt t="19939" x="4251325" y="2017713"/>
          <p14:tracePt t="19952" x="4357688" y="2009775"/>
          <p14:tracePt t="19970" x="4500563" y="2009775"/>
          <p14:tracePt t="19987" x="4510088" y="2009775"/>
          <p14:tracePt t="20003" x="4527550" y="2017713"/>
          <p14:tracePt t="20020" x="4527550" y="2027238"/>
          <p14:tracePt t="20102" x="4518025" y="2044700"/>
          <p14:tracePt t="20113" x="4500563" y="2062163"/>
          <p14:tracePt t="20440" x="4473575" y="2062163"/>
          <p14:tracePt t="20450" x="4456113" y="2062163"/>
          <p14:tracePt t="20460" x="4429125" y="2062163"/>
          <p14:tracePt t="20471" x="4394200" y="2062163"/>
          <p14:tracePt t="20486" x="4367213" y="2062163"/>
          <p14:tracePt t="20503" x="4313238" y="2062163"/>
          <p14:tracePt t="20521" x="4276725" y="2054225"/>
          <p14:tracePt t="20537" x="4276725" y="2044700"/>
          <p14:tracePt t="20553" x="4286250" y="1973263"/>
          <p14:tracePt t="20828" x="4313238" y="1965325"/>
          <p14:tracePt t="20838" x="4330700" y="1965325"/>
          <p14:tracePt t="20848" x="4357688" y="1946275"/>
          <p14:tracePt t="20858" x="4367213" y="1938338"/>
          <p14:tracePt t="20870" x="4384675" y="1919288"/>
          <p14:tracePt t="20889" x="4384675" y="1911350"/>
          <p14:tracePt t="21180" x="4384675" y="1919288"/>
          <p14:tracePt t="21192" x="4384675" y="1938338"/>
          <p14:tracePt t="21205" x="4384675" y="1955800"/>
          <p14:tracePt t="21220" x="4384675" y="2017713"/>
          <p14:tracePt t="21239" x="4375150" y="2036763"/>
          <p14:tracePt t="21287" x="4367213" y="2054225"/>
          <p14:tracePt t="21293" x="4348163" y="2081213"/>
          <p14:tracePt t="21300" x="4348163" y="2098675"/>
          <p14:tracePt t="21308" x="4330700" y="2125663"/>
          <p14:tracePt t="21321" x="4322763" y="2143125"/>
          <p14:tracePt t="21339" x="4295775" y="2179638"/>
          <p14:tracePt t="21371" x="4295775" y="2187575"/>
          <p14:tracePt t="21642" x="4367213" y="2108200"/>
          <p14:tracePt t="21655" x="4411663" y="2044700"/>
          <p14:tracePt t="21661" x="4446588" y="1982788"/>
          <p14:tracePt t="21671" x="4465638" y="1919288"/>
          <p14:tracePt t="21688" x="4483100" y="1847850"/>
          <p14:tracePt t="21705" x="4491038" y="1751013"/>
          <p14:tracePt t="21721" x="4500563" y="1704975"/>
          <p14:tracePt t="21738" x="4510088" y="1687513"/>
          <p14:tracePt t="21778" x="4510088" y="1704975"/>
          <p14:tracePt t="22107" x="4510088" y="1758950"/>
          <p14:tracePt t="22118" x="4491038" y="1830388"/>
          <p14:tracePt t="22129" x="4473575" y="1955800"/>
          <p14:tracePt t="22141" x="4438650" y="2062163"/>
          <p14:tracePt t="22154" x="4402138" y="2125663"/>
          <p14:tracePt t="22171" x="4357688" y="2214563"/>
          <p14:tracePt t="22472" x="4322763" y="2251075"/>
          <p14:tracePt t="22483" x="4276725" y="2286000"/>
          <p14:tracePt t="22493" x="4241800" y="2303463"/>
          <p14:tracePt t="22505" x="4170363" y="2347913"/>
          <p14:tracePt t="22521" x="4098925" y="2384425"/>
          <p14:tracePt t="22537" x="3946525" y="2455863"/>
          <p14:tracePt t="22555" x="3813175" y="2465388"/>
          <p14:tracePt t="22570" x="3724275" y="2446338"/>
          <p14:tracePt t="22881" x="4465638" y="2062163"/>
          <p14:tracePt t="22892" x="4741863" y="2027238"/>
          <p14:tracePt t="22904" x="4911725" y="2027238"/>
          <p14:tracePt t="22921" x="5081588" y="2027238"/>
          <p14:tracePt t="22937" x="5259388" y="2027238"/>
          <p14:tracePt t="22954" x="5295900" y="2044700"/>
          <p14:tracePt t="23005" x="5295900" y="2108200"/>
          <p14:tracePt t="23393" x="5160963" y="2152650"/>
          <p14:tracePt t="23402" x="5099050" y="2170113"/>
          <p14:tracePt t="23412" x="5045075" y="2197100"/>
          <p14:tracePt t="23428" x="4991100" y="2214563"/>
          <p14:tracePt t="23438" x="4946650" y="2241550"/>
          <p14:tracePt t="23454" x="4857750" y="2276475"/>
          <p14:tracePt t="23470" x="4830763" y="2276475"/>
          <p14:tracePt t="23488" x="4803775" y="2276475"/>
          <p14:tracePt t="23524" x="4795838" y="2232025"/>
          <p14:tracePt t="23535" x="4786313" y="2205038"/>
          <p14:tracePt t="23545" x="4776788" y="2098675"/>
          <p14:tracePt t="23556" x="4776788" y="2081213"/>
          <p14:tracePt t="23571" x="4776788" y="1938338"/>
          <p14:tracePt t="23587" x="4776788" y="1901825"/>
          <p14:tracePt t="23616" x="4776788" y="1911350"/>
          <p14:tracePt t="24070" x="4751388" y="1911350"/>
          <p14:tracePt t="24092" x="4572000" y="1973263"/>
          <p14:tracePt t="24101" x="4232275" y="2125663"/>
          <p14:tracePt t="24109" x="4116388" y="2197100"/>
          <p14:tracePt t="24122" x="3990975" y="2276475"/>
          <p14:tracePt t="24139" x="3867150" y="2438400"/>
          <p14:tracePt t="24154" x="3848100" y="2482850"/>
          <p14:tracePt t="24404" x="3867150" y="2482850"/>
          <p14:tracePt t="24414" x="3938588" y="2482850"/>
          <p14:tracePt t="24426" x="4071938" y="2465388"/>
          <p14:tracePt t="24438" x="4214813" y="2438400"/>
          <p14:tracePt t="24457" x="4670425" y="2322513"/>
          <p14:tracePt t="24472" x="4840288" y="2241550"/>
          <p14:tracePt t="24538" x="5018088" y="2098675"/>
          <p14:tracePt t="24543" x="5286375" y="1847850"/>
          <p14:tracePt t="24555" x="5303838" y="1785938"/>
          <p14:tracePt t="24571" x="5330825" y="1598613"/>
          <p14:tracePt t="24588" x="5340350" y="1482725"/>
          <p14:tracePt t="24604" x="5340350" y="1455738"/>
          <p14:tracePt t="24621" x="5295900" y="1428750"/>
          <p14:tracePt t="24639" x="5037138" y="1366838"/>
          <p14:tracePt t="24655" x="4875213" y="1339850"/>
          <p14:tracePt t="24671" x="4384675" y="1339850"/>
          <p14:tracePt t="24688" x="4241800" y="1339850"/>
          <p14:tracePt t="24705" x="4037013" y="1347788"/>
          <p14:tracePt t="24721" x="3902075" y="1374775"/>
          <p14:tracePt t="24738" x="3875088" y="1384300"/>
          <p14:tracePt t="24754" x="3830638" y="1393825"/>
          <p14:tracePt t="24771" x="3776663" y="1446213"/>
          <p14:tracePt t="24788" x="3751263" y="1490663"/>
          <p14:tracePt t="24804" x="3687763" y="1625600"/>
          <p14:tracePt t="24821" x="3670300" y="1687513"/>
          <p14:tracePt t="25049" x="3652838" y="1776413"/>
          <p14:tracePt t="25057" x="3633788" y="1822450"/>
          <p14:tracePt t="25071" x="3633788" y="1901825"/>
          <p14:tracePt t="25088" x="3625850" y="2098675"/>
          <p14:tracePt t="25104" x="3652838" y="2152650"/>
          <p14:tracePt t="25121" x="3830638" y="2303463"/>
          <p14:tracePt t="25138" x="4268788" y="2446338"/>
          <p14:tracePt t="25154" x="4419600" y="2446338"/>
          <p14:tracePt t="25172" x="4875213" y="2411413"/>
          <p14:tracePt t="25188" x="5000625" y="2366963"/>
          <p14:tracePt t="25204" x="5251450" y="2286000"/>
          <p14:tracePt t="25221" x="5394325" y="2187575"/>
          <p14:tracePt t="25238" x="5446713" y="2143125"/>
          <p14:tracePt t="25254" x="5491163" y="2071688"/>
          <p14:tracePt t="25272" x="5491163" y="2044700"/>
          <p14:tracePt t="25288" x="5473700" y="2000250"/>
          <p14:tracePt t="25305" x="5259388" y="1847850"/>
          <p14:tracePt t="25321" x="4946650" y="1758950"/>
          <p14:tracePt t="25338" x="4572000" y="1679575"/>
          <p14:tracePt t="25354" x="4330700" y="1670050"/>
          <p14:tracePt t="25372" x="4224338" y="1687513"/>
          <p14:tracePt t="25388" x="3919538" y="1795463"/>
          <p14:tracePt t="25405" x="3643313" y="2000250"/>
          <p14:tracePt t="25422" x="3571875" y="2081213"/>
          <p14:tracePt t="25438" x="3482975" y="2125663"/>
          <p14:tracePt t="25710" x="3571875" y="2197100"/>
          <p14:tracePt t="25721" x="3741738" y="2268538"/>
          <p14:tracePt t="25731" x="3894138" y="2330450"/>
          <p14:tracePt t="25741" x="4027488" y="2384425"/>
          <p14:tracePt t="25754" x="4179888" y="2455863"/>
          <p14:tracePt t="25772" x="4438650" y="2544763"/>
          <p14:tracePt t="25788" x="4545013" y="2581275"/>
          <p14:tracePt t="25804" x="4776788" y="2633663"/>
          <p14:tracePt t="25821" x="4894263" y="2633663"/>
          <p14:tracePt t="26425" x="4884738" y="2633663"/>
          <p14:tracePt t="26435" x="4848225" y="2616200"/>
          <p14:tracePt t="26446" x="4759325" y="2562225"/>
          <p14:tracePt t="26457" x="4608513" y="2347913"/>
          <p14:tracePt t="26472" x="4518025" y="2251075"/>
          <p14:tracePt t="26488" x="4419600" y="2089150"/>
          <p14:tracePt t="26505" x="4402138" y="2044700"/>
          <p14:tracePt t="26522" x="4402138" y="1874838"/>
          <p14:tracePt t="26538" x="4402138" y="1866900"/>
          <p14:tracePt t="27060" x="4402138" y="1874838"/>
          <p14:tracePt t="27065" x="4402138" y="1893888"/>
          <p14:tracePt t="27085" x="4384675" y="1973263"/>
          <p14:tracePt t="27093" x="4375150" y="2017713"/>
          <p14:tracePt t="27105" x="4357688" y="2036763"/>
          <p14:tracePt t="27164" x="4357688" y="2009775"/>
          <p14:tracePt t="27397" x="4367213" y="2009775"/>
          <p14:tracePt t="27409" x="4384675" y="2009775"/>
          <p14:tracePt t="27470" x="4411663" y="2009775"/>
          <p14:tracePt t="27474" x="4429125" y="1973263"/>
          <p14:tracePt t="27489" x="4446588" y="1919288"/>
          <p14:tracePt t="27505" x="4446588" y="1911350"/>
          <p14:tracePt t="27521" x="4446588" y="1830388"/>
          <p14:tracePt t="27539" x="4419600" y="1812925"/>
          <p14:tracePt t="27555" x="4394200" y="1795463"/>
          <p14:tracePt t="27572" x="4384675" y="1795463"/>
          <p14:tracePt t="27917" x="4384675" y="1822450"/>
          <p14:tracePt t="27926" x="4384675" y="1928813"/>
          <p14:tracePt t="27938" x="4384675" y="2000250"/>
          <p14:tracePt t="27957" x="4384675" y="2214563"/>
          <p14:tracePt t="27971" x="4394200" y="2339975"/>
          <p14:tracePt t="27989" x="4483100" y="2536825"/>
          <p14:tracePt t="28253" x="4473575" y="2536825"/>
          <p14:tracePt t="28264" x="4384675" y="2544763"/>
          <p14:tracePt t="28275" x="4214813" y="2581275"/>
          <p14:tracePt t="28288" x="3929063" y="2633663"/>
          <p14:tracePt t="28305" x="3322638" y="2822575"/>
          <p14:tracePt t="28322" x="3062288" y="2847975"/>
          <p14:tracePt t="28339" x="2687638" y="2867025"/>
          <p14:tracePt t="28356" x="2455863" y="2795588"/>
          <p14:tracePt t="28372" x="2401888" y="2786063"/>
          <p14:tracePt t="28560" x="2446338" y="2776538"/>
          <p14:tracePt t="28570" x="2562225" y="2741613"/>
          <p14:tracePt t="28580" x="2786063" y="2705100"/>
          <p14:tracePt t="28591" x="3143250" y="2643188"/>
          <p14:tracePt t="28605" x="3527425" y="2562225"/>
          <p14:tracePt t="28622" x="4286250" y="2411413"/>
          <p14:tracePt t="28639" x="4518025" y="2295525"/>
          <p14:tracePt t="28655" x="4714875" y="2197100"/>
          <p14:tracePt t="28673" x="4795838" y="2143125"/>
          <p14:tracePt t="28744" x="4786313" y="2143125"/>
          <p14:tracePt t="28754" x="4751388" y="2143125"/>
          <p14:tracePt t="28764" x="4652963" y="2125663"/>
          <p14:tracePt t="28774" x="4545013" y="2098675"/>
          <p14:tracePt t="28789" x="4419600" y="2081213"/>
          <p14:tracePt t="28805" x="4108450" y="2017713"/>
          <p14:tracePt t="28822" x="3973513" y="2000250"/>
          <p14:tracePt t="28839" x="3571875" y="1990725"/>
          <p14:tracePt t="28856" x="3313113" y="1990725"/>
          <p14:tracePt t="28872" x="3224213" y="2000250"/>
          <p14:tracePt t="28889" x="3108325" y="2027238"/>
          <p14:tracePt t="29162" x="3160713" y="2027238"/>
          <p14:tracePt t="29174" x="3241675" y="2009775"/>
          <p14:tracePt t="29183" x="3394075" y="1990725"/>
          <p14:tracePt t="29193" x="3625850" y="1965325"/>
          <p14:tracePt t="29205" x="3848100" y="1955800"/>
          <p14:tracePt t="29223" x="4313238" y="1884363"/>
          <p14:tracePt t="29239" x="4429125" y="1874838"/>
          <p14:tracePt t="29255" x="4652963" y="1839913"/>
          <p14:tracePt t="29272" x="4705350" y="1839913"/>
          <p14:tracePt t="29289" x="4741863" y="1839913"/>
          <p14:tracePt t="29306" x="4813300" y="1839913"/>
          <p14:tracePt t="29520" x="4741863" y="1839913"/>
          <p14:tracePt t="29530" x="4714875" y="1839913"/>
          <p14:tracePt t="29541" x="4679950" y="1839913"/>
          <p14:tracePt t="29555" x="4608513" y="1839913"/>
          <p14:tracePt t="29572" x="4446588" y="1839913"/>
          <p14:tracePt t="29589" x="4375150" y="1839913"/>
          <p14:tracePt t="29605" x="4224338" y="1830388"/>
          <p14:tracePt t="29622" x="4108450" y="1822450"/>
          <p14:tracePt t="29639" x="4081463" y="1822450"/>
          <p14:tracePt t="29655" x="4000500" y="1822450"/>
          <p14:tracePt t="29672" x="3946525" y="1812925"/>
          <p14:tracePt t="29949" x="4062413" y="1768475"/>
          <p14:tracePt t="29959" x="4224338" y="1751013"/>
          <p14:tracePt t="29969" x="4465638" y="1751013"/>
          <p14:tracePt t="29980" x="4687888" y="1731963"/>
          <p14:tracePt t="29991" x="4840288" y="1731963"/>
          <p14:tracePt t="30005" x="4965700" y="1724025"/>
          <p14:tracePt t="30022" x="5062538" y="1704975"/>
          <p14:tracePt t="30132" x="5062538" y="1714500"/>
          <p14:tracePt t="30143" x="5054600" y="1741488"/>
          <p14:tracePt t="30153" x="5037138" y="1785938"/>
          <p14:tracePt t="30164" x="5027613" y="1812925"/>
          <p14:tracePt t="30175" x="5018088" y="1847850"/>
          <p14:tracePt t="30189" x="5000625" y="1874838"/>
          <p14:tracePt t="30206" x="4991100" y="1911350"/>
          <p14:tracePt t="30222" x="4983163" y="1938338"/>
          <p14:tracePt t="30226" x="4983163" y="1946275"/>
          <p14:tracePt t="30239" x="4983163" y="1955800"/>
          <p14:tracePt t="30257" x="4983163" y="1965325"/>
          <p14:tracePt t="30306" x="4983163" y="1990725"/>
          <p14:tracePt t="30316" x="4983163" y="2000250"/>
          <p14:tracePt t="30327" x="4983163" y="2009775"/>
          <p14:tracePt t="30449" x="4983163" y="2017713"/>
          <p14:tracePt t="30469" x="4973638" y="2017713"/>
          <p14:tracePt t="30480" x="4965700" y="2017713"/>
          <p14:tracePt t="30491" x="4919663" y="2017713"/>
          <p14:tracePt t="30506" x="4822825" y="2027238"/>
          <p14:tracePt t="30522" x="4608513" y="2044700"/>
          <p14:tracePt t="30541" x="4330700" y="2054225"/>
          <p14:tracePt t="30555" x="4214813" y="2062163"/>
          <p14:tracePt t="30572" x="4054475" y="2081213"/>
          <p14:tracePt t="30589" x="4010025" y="2081213"/>
          <p14:tracePt t="30606" x="3983038" y="2081213"/>
          <p14:tracePt t="30624" x="4000500" y="2089150"/>
          <p14:tracePt t="30899" x="4027488" y="2081213"/>
          <p14:tracePt t="30909" x="4089400" y="2081213"/>
          <p14:tracePt t="30919" x="4170363" y="2081213"/>
          <p14:tracePt t="30929" x="4276725" y="2089150"/>
          <p14:tracePt t="30941" x="4411663" y="2108200"/>
          <p14:tracePt t="30956" x="4518025" y="2143125"/>
          <p14:tracePt t="30972" x="4643438" y="2160588"/>
          <p14:tracePt t="30990" x="4652963" y="2160588"/>
          <p14:tracePt t="31023" x="4652963" y="2170113"/>
          <p14:tracePt t="31288" x="4537075" y="2205038"/>
          <p14:tracePt t="31297" x="4446588" y="2214563"/>
          <p14:tracePt t="31308" x="4367213" y="2214563"/>
          <p14:tracePt t="31323" x="4286250" y="2214563"/>
          <p14:tracePt t="31339" x="4089400" y="2205038"/>
          <p14:tracePt t="31356" x="4027488" y="2187575"/>
          <p14:tracePt t="31372" x="3973513" y="2152650"/>
          <p14:tracePt t="31390" x="3946525" y="2133600"/>
          <p14:tracePt t="31664" x="3965575" y="2133600"/>
          <p14:tracePt t="31675" x="4000500" y="2125663"/>
          <p14:tracePt t="31685" x="4062413" y="2125663"/>
          <p14:tracePt t="31695" x="4160838" y="2116138"/>
          <p14:tracePt t="31709" x="4268788" y="2098675"/>
          <p14:tracePt t="31723" x="4367213" y="2081213"/>
          <p14:tracePt t="31739" x="4545013" y="2054225"/>
          <p14:tracePt t="31757" x="4697413" y="2009775"/>
          <p14:tracePt t="31772" x="4741863" y="2009775"/>
          <p14:tracePt t="31790" x="4786313" y="2000250"/>
          <p14:tracePt t="32042" x="4768850" y="2000250"/>
          <p14:tracePt t="32052" x="4732338" y="2000250"/>
          <p14:tracePt t="32063" x="4687888" y="2000250"/>
          <p14:tracePt t="32075" x="4625975" y="2000250"/>
          <p14:tracePt t="32090" x="4527550" y="2000250"/>
          <p14:tracePt t="32106" x="4313238" y="2000250"/>
          <p14:tracePt t="32125" x="4224338" y="2000250"/>
          <p14:tracePt t="32139" x="4214813" y="2000250"/>
          <p14:tracePt t="32441" x="4187825" y="2017713"/>
          <p14:tracePt t="32451" x="4143375" y="2062163"/>
          <p14:tracePt t="32461" x="4089400" y="2133600"/>
          <p14:tracePt t="32473" x="4017963" y="2232025"/>
          <p14:tracePt t="32492" x="3965575" y="2366963"/>
          <p14:tracePt t="32506" x="3956050" y="2374900"/>
          <p14:tracePt t="32543" x="3973513" y="2374900"/>
          <p14:tracePt t="32556" x="4089400" y="2374900"/>
          <p14:tracePt t="32574" x="4545013" y="2232025"/>
          <p14:tracePt t="32590" x="4857750" y="2152650"/>
          <p14:tracePt t="32607" x="5197475" y="2071688"/>
          <p14:tracePt t="32623" x="5224463" y="2071688"/>
          <p14:tracePt t="32640" x="5251450" y="2071688"/>
          <p14:tracePt t="32676" x="5251450" y="2081213"/>
          <p14:tracePt t="33023" x="5224463" y="2089150"/>
          <p14:tracePt t="33036" x="5143500" y="2108200"/>
          <p14:tracePt t="33043" x="5037138" y="2133600"/>
          <p14:tracePt t="33057" x="4867275" y="2187575"/>
          <p14:tracePt t="33074" x="4608513" y="2259013"/>
          <p14:tracePt t="33090" x="4510088" y="2268538"/>
          <p14:tracePt t="33106" x="4340225" y="2295525"/>
          <p14:tracePt t="33124" x="4295775" y="2322513"/>
          <p14:tracePt t="33401" x="4313238" y="2312988"/>
          <p14:tracePt t="33411" x="4384675" y="2197100"/>
          <p14:tracePt t="33423" x="4446588" y="2125663"/>
          <p14:tracePt t="33440" x="4500563" y="2062163"/>
          <p14:tracePt t="33457" x="4527550" y="1973263"/>
          <p14:tracePt t="33473" x="4527550" y="1965325"/>
          <p14:tracePt t="33506" x="4527550" y="1955800"/>
          <p14:tracePt t="33574" x="4518025" y="1955800"/>
          <p14:tracePt t="33585" x="4500563" y="1928813"/>
          <p14:tracePt t="33747" x="4491038" y="1928813"/>
          <p14:tracePt t="33778" x="4483100" y="1928813"/>
          <p14:tracePt t="33810" x="4473575" y="1928813"/>
          <p14:tracePt t="33830" x="4465638" y="1928813"/>
          <p14:tracePt t="33911" x="4465638" y="1938338"/>
          <p14:tracePt t="33921" x="4456113" y="1946275"/>
          <p14:tracePt t="33932" x="4419600" y="1973263"/>
          <p14:tracePt t="33942" x="4402138" y="1990725"/>
          <p14:tracePt t="33957" x="4384675" y="2017713"/>
          <p14:tracePt t="33974" x="4357688" y="2054225"/>
          <p14:tracePt t="33990" x="4357688" y="2081213"/>
          <p14:tracePt t="34007" x="4357688" y="2089150"/>
          <p14:tracePt t="34026" x="4357688" y="2081213"/>
          <p14:tracePt t="34044" x="4357688" y="2071688"/>
          <p14:tracePt t="34075" x="4367213" y="2071688"/>
          <p14:tracePt t="34208" x="4367213" y="2062163"/>
          <p14:tracePt t="36066" x="4367213" y="2054225"/>
          <p14:tracePt t="36076" x="4367213" y="2044700"/>
          <p14:tracePt t="36087" x="4384675" y="2009775"/>
          <p14:tracePt t="36097" x="4402138" y="1955800"/>
          <p14:tracePt t="36108" x="4456113" y="1830388"/>
          <p14:tracePt t="36124" x="4500563" y="1751013"/>
          <p14:tracePt t="36141" x="4608513" y="1608138"/>
          <p14:tracePt t="36157" x="4625975" y="1581150"/>
          <p14:tracePt t="36280" x="4616450" y="1589088"/>
          <p14:tracePt t="36291" x="4608513" y="1598613"/>
          <p14:tracePt t="36301" x="4589463" y="1625600"/>
          <p14:tracePt t="36311" x="4572000" y="1670050"/>
          <p14:tracePt t="36324" x="4554538" y="1741488"/>
          <p14:tracePt t="36341" x="4545013" y="1785938"/>
          <p14:tracePt t="36357" x="4527550" y="1847850"/>
          <p14:tracePt t="36373" x="4518025" y="1884363"/>
          <p14:tracePt t="36391" x="4518025" y="1893888"/>
          <p14:tracePt t="36424" x="4518025" y="1901825"/>
          <p14:tracePt t="36454" x="4510088" y="1919288"/>
          <p14:tracePt t="36464" x="4491038" y="1938338"/>
          <p14:tracePt t="36476" x="4473575" y="1955800"/>
          <p14:tracePt t="36490" x="4465638" y="1982788"/>
          <p14:tracePt t="36508" x="4419600" y="2027238"/>
          <p14:tracePt t="36524" x="4411663" y="2027238"/>
          <p14:tracePt t="36540" x="4402138" y="2027238"/>
          <p14:tracePt t="36557" x="4367213" y="2044700"/>
          <p14:tracePt t="36574" x="4303713" y="2071688"/>
          <p14:tracePt t="36591" x="4241800" y="2098675"/>
          <p14:tracePt t="36607" x="4205288" y="2108200"/>
          <p14:tracePt t="36624" x="4197350" y="2108200"/>
          <p14:tracePt t="36658" x="4205288" y="2108200"/>
          <p14:tracePt t="36674" x="4224338" y="2133600"/>
          <p14:tracePt t="36873" x="4268788" y="2133600"/>
          <p14:tracePt t="36883" x="4330700" y="2116138"/>
          <p14:tracePt t="36893" x="4384675" y="2054225"/>
          <p14:tracePt t="36907" x="4411663" y="2036763"/>
          <p14:tracePt t="36924" x="4446588" y="2000250"/>
          <p14:tracePt t="36941" x="4446588" y="1990725"/>
          <p14:tracePt t="36957" x="4446588" y="1982788"/>
          <p14:tracePt t="36976" x="4446588" y="1973263"/>
          <p14:tracePt t="37077" x="4456113" y="1973263"/>
          <p14:tracePt t="37097" x="4473575" y="1973263"/>
          <p14:tracePt t="37108" x="4527550" y="1965325"/>
          <p14:tracePt t="37118" x="4572000" y="1955800"/>
          <p14:tracePt t="37129" x="4589463" y="1955800"/>
          <p14:tracePt t="37141" x="4608513" y="1955800"/>
          <p14:tracePt t="37159" x="4616450" y="1938338"/>
          <p14:tracePt t="37191" x="4616450" y="1928813"/>
          <p14:tracePt t="37210" x="4625975" y="1866900"/>
          <p14:tracePt t="37224" x="4732338" y="1697038"/>
          <p14:tracePt t="37241" x="4848225" y="1490663"/>
          <p14:tracePt t="37258" x="4848225" y="1482725"/>
          <p14:tracePt t="37274" x="4795838" y="1482725"/>
          <p14:tracePt t="37291" x="4732338" y="1482725"/>
          <p14:tracePt t="37308" x="4705350" y="1490663"/>
          <p14:tracePt t="37324" x="4670425" y="1500188"/>
          <p14:tracePt t="37342" x="4572000" y="1536700"/>
          <p14:tracePt t="37357" x="4518025" y="1544638"/>
          <p14:tracePt t="37374" x="4446588" y="1562100"/>
          <p14:tracePt t="37391" x="4429125" y="1581150"/>
          <p14:tracePt t="37408" x="4394200" y="1608138"/>
          <p14:tracePt t="37425" x="4394200" y="1616075"/>
          <p14:tracePt t="37442" x="4394200" y="1633538"/>
          <p14:tracePt t="37458" x="4394200" y="1643063"/>
          <p14:tracePt t="37477" x="4402138" y="1643063"/>
          <p14:tracePt t="37496" x="4419600" y="1670050"/>
          <p14:tracePt t="37508" x="4438650" y="1697038"/>
          <p14:tracePt t="37524" x="4473575" y="1724025"/>
          <p14:tracePt t="37541" x="4562475" y="1776413"/>
          <p14:tracePt t="37558" x="4697413" y="1866900"/>
          <p14:tracePt t="37574" x="4741863" y="1893888"/>
          <p14:tracePt t="37591" x="4759325" y="1911350"/>
          <p14:tracePt t="37629" x="4724400" y="1938338"/>
          <p14:tracePt t="37641" x="4660900" y="2009775"/>
          <p14:tracePt t="37658" x="4537075" y="2143125"/>
          <p14:tracePt t="37674" x="4456113" y="2187575"/>
          <p14:tracePt t="37691" x="4286250" y="2268538"/>
          <p14:tracePt t="37710" x="4205288" y="2303463"/>
          <p14:tracePt t="37724" x="4197350" y="2303463"/>
          <p14:tracePt t="37751" x="4205288" y="2303463"/>
          <p14:tracePt t="37986" x="4232275" y="2303463"/>
          <p14:tracePt t="37996" x="4295775" y="2295525"/>
          <p14:tracePt t="38007" x="4429125" y="2152650"/>
          <p14:tracePt t="38025" x="4562475" y="2009775"/>
          <p14:tracePt t="38041" x="4795838" y="1785938"/>
          <p14:tracePt t="38058" x="4894263" y="1616075"/>
          <p14:tracePt t="38091" x="4867275" y="1616075"/>
          <p14:tracePt t="38109" x="4625975" y="1554163"/>
          <p14:tracePt t="38125" x="4500563" y="1554163"/>
          <p14:tracePt t="38141" x="4152900" y="1608138"/>
          <p14:tracePt t="38158" x="3946525" y="1704975"/>
          <p14:tracePt t="38445" x="4010025" y="1724025"/>
          <p14:tracePt t="38456" x="4098925" y="1751013"/>
          <p14:tracePt t="38466" x="4214813" y="1812925"/>
          <p14:tracePt t="38476" x="4295775" y="1830388"/>
          <p14:tracePt t="38491" x="4384675" y="1884363"/>
          <p14:tracePt t="38508" x="4518025" y="1911350"/>
          <p14:tracePt t="38524" x="4545013" y="1911350"/>
          <p14:tracePt t="38541" x="4545013" y="1919288"/>
          <p14:tracePt t="38701" x="4537075" y="1919288"/>
          <p14:tracePt t="38721" x="4527550" y="1919288"/>
          <p14:tracePt t="38742" x="4510088" y="1919288"/>
          <p14:tracePt t="38752" x="4483100" y="1928813"/>
          <p14:tracePt t="38762" x="4446588" y="1946275"/>
          <p14:tracePt t="38774" x="4402138" y="1965325"/>
          <p14:tracePt t="38792" x="4367213" y="1965325"/>
          <p14:tracePt t="38808" x="4313238" y="2000250"/>
          <p14:tracePt t="38895" x="4322763" y="2000250"/>
          <p14:tracePt t="38905" x="4330700" y="2000250"/>
          <p14:tracePt t="38915" x="4340225" y="2000250"/>
          <p14:tracePt t="38927" x="4375150" y="2000250"/>
          <p14:tracePt t="38941" x="4402138" y="2000250"/>
          <p14:tracePt t="38958" x="4465638" y="2000250"/>
          <p14:tracePt t="38974" x="4500563" y="2000250"/>
          <p14:tracePt t="38992" x="4554538" y="2000250"/>
          <p14:tracePt t="39008" x="4572000" y="2000250"/>
          <p14:tracePt t="39025" x="4598988" y="2000250"/>
          <p14:tracePt t="39042" x="4660900" y="2017713"/>
          <p14:tracePt t="42479" x="4643438" y="2017713"/>
          <p14:tracePt t="42490" x="4625975" y="2000250"/>
          <p14:tracePt t="42510" x="4608513" y="1965325"/>
          <p14:tracePt t="42520" x="4608513" y="1955800"/>
          <p14:tracePt t="42530" x="4598988" y="1874838"/>
          <p14:tracePt t="42542" x="4598988" y="1866900"/>
          <p14:tracePt t="42559" x="4598988" y="1839913"/>
          <p14:tracePt t="42683" x="4598988" y="1830388"/>
          <p14:tracePt t="42693" x="4598988" y="1785938"/>
          <p14:tracePt t="42704" x="4598988" y="1758950"/>
          <p14:tracePt t="42715" x="4598988" y="1731963"/>
          <p14:tracePt t="42726" x="4598988" y="1724025"/>
          <p14:tracePt t="42742" x="4598988" y="1714500"/>
          <p14:tracePt t="42775" x="4598988" y="1724025"/>
          <p14:tracePt t="42785" x="4598988" y="1731963"/>
          <p14:tracePt t="42805" x="4598988" y="1741488"/>
          <p14:tracePt t="42816" x="4598988" y="1758950"/>
          <p14:tracePt t="42827" x="4598988" y="1795463"/>
          <p14:tracePt t="42843" x="4598988" y="1847850"/>
          <p14:tracePt t="42859" x="4616450" y="1982788"/>
          <p14:tracePt t="42877" x="4625975" y="2009775"/>
          <p14:tracePt t="42959" x="4633913" y="2009775"/>
          <p14:tracePt t="43000" x="4643438" y="2000250"/>
          <p14:tracePt t="43011" x="4652963" y="1990725"/>
          <p14:tracePt t="43020" x="4687888" y="1938338"/>
          <p14:tracePt t="43030" x="4732338" y="1893888"/>
          <p14:tracePt t="43043" x="4759325" y="1857375"/>
          <p14:tracePt t="43059" x="4795838" y="1822450"/>
          <p14:tracePt t="43076" x="4830763" y="1758950"/>
          <p14:tracePt t="43092" x="4840288" y="1741488"/>
          <p14:tracePt t="43153" x="4840288" y="1768475"/>
          <p14:tracePt t="46073" x="4830763" y="1795463"/>
          <p14:tracePt t="46084" x="4768850" y="1847850"/>
          <p14:tracePt t="46095" x="4714875" y="1928813"/>
          <p14:tracePt t="46110" x="4633913" y="2009775"/>
          <p14:tracePt t="46127" x="4491038" y="2276475"/>
          <p14:tracePt t="46144" x="4429125" y="2357438"/>
          <p14:tracePt t="46159" x="4303713" y="2517775"/>
          <p14:tracePt t="46176" x="4232275" y="2608263"/>
          <p14:tracePt t="46193" x="4224338" y="2633663"/>
          <p14:tracePt t="46210" x="4179888" y="2751138"/>
          <p14:tracePt t="46227" x="4125913" y="2847975"/>
          <p14:tracePt t="46243" x="4108450" y="2901950"/>
          <p14:tracePt t="46259" x="4089400" y="2965450"/>
          <p14:tracePt t="46319" x="4089400" y="2955925"/>
          <p14:tracePt t="46390" x="4089400" y="2938463"/>
          <p14:tracePt t="46400" x="4089400" y="2911475"/>
          <p14:tracePt t="46412" x="4143375" y="2803525"/>
          <p14:tracePt t="46426" x="4187825" y="2724150"/>
          <p14:tracePt t="46443" x="4322763" y="2527300"/>
          <p14:tracePt t="46462" x="4429125" y="2251075"/>
          <p14:tracePt t="46476" x="4483100" y="2081213"/>
          <p14:tracePt t="46493" x="4537075" y="1919288"/>
          <p14:tracePt t="46511" x="4554538" y="1874838"/>
          <p14:tracePt t="46527" x="4572000" y="1830388"/>
          <p14:tracePt t="46544" x="4572000" y="1822450"/>
          <p14:tracePt t="46655" x="4572000" y="1830388"/>
          <p14:tracePt t="46686" x="4562475" y="1839913"/>
          <p14:tracePt t="46728" x="4562475" y="1847850"/>
          <p14:tracePt t="46737" x="4554538" y="1847850"/>
          <p14:tracePt t="46747" x="4545013" y="1866900"/>
          <p14:tracePt t="46760" x="4527550" y="1884363"/>
          <p14:tracePt t="46778" x="4491038" y="1919288"/>
          <p14:tracePt t="46793" x="4456113" y="1955800"/>
          <p14:tracePt t="46810" x="4367213" y="2108200"/>
          <p14:tracePt t="46826" x="4340225" y="2152650"/>
          <p14:tracePt t="46843" x="4295775" y="2187575"/>
          <p14:tracePt t="46860" x="4286250" y="2205038"/>
          <p14:tracePt t="46876" x="4286250" y="2214563"/>
          <p14:tracePt t="48514" x="4286250" y="2224088"/>
          <p14:tracePt t="48518" x="4286250" y="2295525"/>
          <p14:tracePt t="48527" x="4313238" y="2482850"/>
          <p14:tracePt t="48546" x="4375150" y="2928938"/>
          <p14:tracePt t="48560" x="4375150" y="3286125"/>
          <p14:tracePt t="48577" x="4367213" y="3679825"/>
          <p14:tracePt t="48593" x="4330700" y="4017963"/>
          <p14:tracePt t="48610" x="4259263" y="4268788"/>
          <p14:tracePt t="54263" x="4303713" y="4133850"/>
          <p14:tracePt t="54273" x="4357688" y="4027488"/>
          <p14:tracePt t="54283" x="4384675" y="3902075"/>
          <p14:tracePt t="54295" x="4384675" y="3741738"/>
          <p14:tracePt t="54312" x="4357688" y="3322638"/>
          <p14:tracePt t="54329" x="4224338" y="2965450"/>
          <p14:tracePt t="54346" x="4098925" y="2419350"/>
          <p14:tracePt t="54362" x="4062413" y="2295525"/>
          <p14:tracePt t="54379" x="4062413" y="2044700"/>
          <p14:tracePt t="54396" x="4089400" y="1847850"/>
          <p14:tracePt t="54412" x="4116388" y="1795463"/>
          <p14:tracePt t="54429" x="4133850" y="1768475"/>
          <p14:tracePt t="54447" x="4143375" y="1768475"/>
          <p14:tracePt t="54479" x="4143375" y="1776413"/>
          <p14:tracePt t="54495" x="4143375" y="1785938"/>
          <p14:tracePt t="54559" x="4152900" y="1785938"/>
          <p14:tracePt t="54580" x="4170363" y="1785938"/>
          <p14:tracePt t="54590" x="4205288" y="1785938"/>
          <p14:tracePt t="54600" x="4241800" y="1795463"/>
          <p14:tracePt t="54612" x="4286250" y="1822450"/>
          <p14:tracePt t="54629" x="4322763" y="1857375"/>
          <p14:tracePt t="54645" x="4465638" y="2009775"/>
          <p14:tracePt t="54662" x="4660900" y="2116138"/>
          <p14:tracePt t="54679" x="4751388" y="2160588"/>
          <p14:tracePt t="54696" x="4875213" y="2268538"/>
          <p14:tracePt t="54713" x="4911725" y="2357438"/>
          <p14:tracePt t="54729" x="4919663" y="2384425"/>
          <p14:tracePt t="54732" x="4929188" y="2455863"/>
          <p14:tracePt t="54746" x="4946650" y="2509838"/>
          <p14:tracePt t="54762" x="4983163" y="2571750"/>
          <p14:tracePt t="56213" x="5018088" y="2571750"/>
          <p14:tracePt t="56224" x="5081588" y="2589213"/>
          <p14:tracePt t="56234" x="5224463" y="2616200"/>
          <p14:tracePt t="56246" x="5465763" y="2687638"/>
          <p14:tracePt t="56262" x="5751513" y="2830513"/>
          <p14:tracePt t="56280" x="6161088" y="3081338"/>
          <p14:tracePt t="56296" x="6259513" y="3232150"/>
          <p14:tracePt t="56312" x="6296025" y="3286125"/>
          <p14:tracePt t="56329" x="6367463" y="3455988"/>
          <p14:tracePt t="56795" x="6357938" y="3402013"/>
          <p14:tracePt t="56806" x="6357938" y="3367088"/>
          <p14:tracePt t="56816" x="6394450" y="3303588"/>
          <p14:tracePt t="56829" x="6510338" y="3241675"/>
          <p14:tracePt t="56846" x="6742113" y="3205163"/>
          <p14:tracePt t="56863" x="7412038" y="3152775"/>
          <p14:tracePt t="56879" x="8108950" y="3241675"/>
          <p14:tracePt t="56896" x="8331200" y="3313113"/>
          <p14:tracePt t="56913" x="8518525" y="3473450"/>
          <p14:tracePt t="56929" x="8528050" y="3554413"/>
          <p14:tracePt t="60943" x="8394700" y="3679825"/>
          <p14:tracePt t="60952" x="8286750" y="3714750"/>
          <p14:tracePt t="60963" x="8161338" y="3751263"/>
          <p14:tracePt t="60980" x="8054975" y="3768725"/>
          <p14:tracePt t="60997" x="7840663" y="3803650"/>
          <p14:tracePt t="61014" x="7599363" y="3813175"/>
          <p14:tracePt t="61030" x="7491413" y="3813175"/>
          <p14:tracePt t="61047" x="7269163" y="3803650"/>
          <p14:tracePt t="61065" x="7116763" y="3724275"/>
          <p14:tracePt t="61081" x="7081838" y="3625850"/>
          <p14:tracePt t="61097" x="7062788" y="3589338"/>
          <p14:tracePt t="71892" x="6348413" y="3894138"/>
          <p14:tracePt t="71902" x="6126163" y="3965575"/>
          <p14:tracePt t="71912" x="5919788" y="4071938"/>
          <p14:tracePt t="71922" x="5554663" y="4313238"/>
          <p14:tracePt t="71934" x="5160963" y="4456113"/>
          <p14:tracePt t="71950" x="4732338" y="4572000"/>
          <p14:tracePt t="71967" x="3902075" y="4705350"/>
          <p14:tracePt t="71984" x="3340100" y="4795838"/>
          <p14:tracePt t="72000" x="3160713" y="4822825"/>
          <p14:tracePt t="72017" x="2874963" y="4857750"/>
          <p14:tracePt t="72280" x="2874963" y="4822825"/>
          <p14:tracePt t="72290" x="2874963" y="4714875"/>
          <p14:tracePt t="72302" x="2857500" y="4633913"/>
          <p14:tracePt t="72317" x="2840038" y="4527550"/>
          <p14:tracePt t="72333" x="2813050" y="4313238"/>
          <p14:tracePt t="72352" x="2795588" y="4241800"/>
          <p14:tracePt t="72367" x="2786063" y="4224338"/>
          <p14:tracePt t="72384" x="2776538" y="4187825"/>
          <p14:tracePt t="72400" x="2768600" y="4179888"/>
          <p14:tracePt t="72416" x="2768600" y="4170363"/>
          <p14:tracePt t="72474" x="2759075" y="4170363"/>
          <p14:tracePt t="72514" x="2751138" y="4170363"/>
          <p14:tracePt t="72525" x="2741613" y="4170363"/>
          <p14:tracePt t="72536" x="2724150" y="4170363"/>
          <p14:tracePt t="72550" x="2705100" y="4170363"/>
          <p14:tracePt t="72566" x="2652713" y="4170363"/>
          <p14:tracePt t="72584" x="2625725" y="4160838"/>
          <p14:tracePt t="72600" x="2581275" y="4143375"/>
          <p14:tracePt t="72617" x="2562225" y="4116388"/>
          <p14:tracePt t="72650" x="2554288" y="4089400"/>
          <p14:tracePt t="72668" x="2554288" y="4037013"/>
          <p14:tracePt t="72684" x="2554288" y="4017963"/>
          <p14:tracePt t="72700" x="2554288" y="4010025"/>
          <p14:tracePt t="72821" x="2554288" y="4017963"/>
          <p14:tracePt t="72831" x="2554288" y="4027488"/>
          <p14:tracePt t="72842" x="2562225" y="4054475"/>
          <p14:tracePt t="72852" x="2571750" y="4062413"/>
          <p14:tracePt t="72867" x="2581275" y="4071938"/>
          <p14:tracePt t="72884" x="2598738" y="4108450"/>
          <p14:tracePt t="72900" x="2608263" y="4133850"/>
          <p14:tracePt t="72917" x="2616200" y="4179888"/>
          <p14:tracePt t="72934" x="2625725" y="4214813"/>
          <p14:tracePt t="72950" x="2625725" y="4251325"/>
          <p14:tracePt t="72967" x="2625725" y="4276725"/>
          <p14:tracePt t="72985" x="2625725" y="4295775"/>
          <p14:tracePt t="73001" x="2633663" y="4313238"/>
          <p14:tracePt t="73017" x="2633663" y="4340225"/>
          <p14:tracePt t="73034" x="2643188" y="4367213"/>
          <p14:tracePt t="73050" x="2643188" y="4402138"/>
          <p14:tracePt t="73178" x="2652713" y="4402138"/>
          <p14:tracePt t="73189" x="2660650" y="4367213"/>
          <p14:tracePt t="73201" x="2687638" y="4340225"/>
          <p14:tracePt t="73217" x="2714625" y="4286250"/>
          <p14:tracePt t="73234" x="2803525" y="4108450"/>
          <p14:tracePt t="73251" x="2867025" y="3990975"/>
          <p14:tracePt t="73267" x="2874963" y="3973513"/>
          <p14:tracePt t="73284" x="2874963" y="3965575"/>
          <p14:tracePt t="73485" x="2874963" y="3973513"/>
          <p14:tracePt t="73515" x="2874963" y="3983038"/>
          <p14:tracePt t="73525" x="2874963" y="3990975"/>
          <p14:tracePt t="73536" x="2874963" y="4010025"/>
          <p14:tracePt t="73550" x="2874963" y="4054475"/>
          <p14:tracePt t="73567" x="2874963" y="4143375"/>
          <p14:tracePt t="73584" x="2874963" y="4160838"/>
          <p14:tracePt t="73601" x="2874963" y="4205288"/>
          <p14:tracePt t="73618" x="2874963" y="4224338"/>
          <p14:tracePt t="73760" x="2884488" y="4214813"/>
          <p14:tracePt t="73771" x="2901950" y="4187825"/>
          <p14:tracePt t="73781" x="2946400" y="4143375"/>
          <p14:tracePt t="73791" x="2990850" y="4089400"/>
          <p14:tracePt t="73802" x="3054350" y="3990975"/>
          <p14:tracePt t="73817" x="3089275" y="3929063"/>
          <p14:tracePt t="73834" x="3125788" y="3857625"/>
          <p14:tracePt t="73851" x="3143250" y="3830638"/>
          <p14:tracePt t="73868" x="3170238" y="3795713"/>
          <p14:tracePt t="73884" x="3179763" y="3786188"/>
          <p14:tracePt t="73917" x="3179763" y="3776663"/>
          <p14:tracePt t="74046" x="3179763" y="3786188"/>
          <p14:tracePt t="74061" x="3170238" y="3795713"/>
          <p14:tracePt t="74068" x="3152775" y="3813175"/>
          <p14:tracePt t="74084" x="3143250" y="3822700"/>
          <p14:tracePt t="74100" x="3108325" y="3875088"/>
          <p14:tracePt t="74118" x="3062288" y="3973513"/>
          <p14:tracePt t="74134" x="3054350" y="4010025"/>
          <p14:tracePt t="74151" x="3000375" y="4062413"/>
          <p14:tracePt t="74168" x="2973388" y="4116388"/>
          <p14:tracePt t="74184" x="2919413" y="4197350"/>
          <p14:tracePt t="74200" x="2901950" y="4276725"/>
          <p14:tracePt t="74261" x="2894013" y="4276725"/>
          <p14:tracePt t="74291" x="2894013" y="4286250"/>
          <p14:tracePt t="74354" x="2884488" y="4286250"/>
          <p14:tracePt t="74363" x="2874963" y="4286250"/>
          <p14:tracePt t="74394" x="2867025" y="4295775"/>
          <p14:tracePt t="74404" x="2822575" y="4313238"/>
          <p14:tracePt t="74414" x="2732088" y="4340225"/>
          <p14:tracePt t="74424" x="2660650" y="4357688"/>
          <p14:tracePt t="74436" x="2608263" y="4375150"/>
          <p14:tracePt t="74450" x="2536825" y="4394200"/>
          <p14:tracePt t="74467" x="2438400" y="4411663"/>
          <p14:tracePt t="74484" x="2411413" y="4411663"/>
          <p14:tracePt t="74526" x="2411413" y="4402138"/>
          <p14:tracePt t="74536" x="2411413" y="4340225"/>
          <p14:tracePt t="74550" x="2411413" y="4224338"/>
          <p14:tracePt t="74567" x="2419350" y="4071938"/>
          <p14:tracePt t="74584" x="2419350" y="4062413"/>
          <p14:tracePt t="74600" x="2419350" y="3973513"/>
          <p14:tracePt t="74761" x="2428875" y="3973513"/>
          <p14:tracePt t="74802" x="2428875" y="3990975"/>
          <p14:tracePt t="74812" x="2438400" y="4010025"/>
          <p14:tracePt t="74822" x="2446338" y="4037013"/>
          <p14:tracePt t="74834" x="2455863" y="4081463"/>
          <p14:tracePt t="74852" x="2465388" y="4160838"/>
          <p14:tracePt t="74867" x="2482850" y="4232275"/>
          <p14:tracePt t="74884" x="2500313" y="4268788"/>
          <p14:tracePt t="74900" x="2509838" y="4286250"/>
          <p14:tracePt t="74918" x="2527300" y="4330700"/>
          <p14:tracePt t="74935" x="2544763" y="4357688"/>
          <p14:tracePt t="74951" x="2544763" y="4367213"/>
          <p14:tracePt t="74968" x="2554288" y="4367213"/>
          <p14:tracePt t="75001" x="2562225" y="4367213"/>
          <p14:tracePt t="75027" x="2589213" y="4348163"/>
          <p14:tracePt t="75037" x="2633663" y="4303713"/>
          <p14:tracePt t="75054" x="2697163" y="4259263"/>
          <p14:tracePt t="75080" x="2847975" y="4116388"/>
          <p14:tracePt t="75088" x="2867025" y="4089400"/>
          <p14:tracePt t="75159" x="2867025" y="4081463"/>
          <p14:tracePt t="75170" x="2874963" y="4081463"/>
          <p14:tracePt t="75200" x="2901950" y="4044950"/>
          <p14:tracePt t="75435" x="2901950" y="4054475"/>
          <p14:tracePt t="75455" x="2901950" y="4071938"/>
          <p14:tracePt t="75466" x="2901950" y="4098925"/>
          <p14:tracePt t="75476" x="2901950" y="4108450"/>
          <p14:tracePt t="75487" x="2901950" y="4116388"/>
          <p14:tracePt t="75500" x="2901950" y="4133850"/>
          <p14:tracePt t="75518" x="2901950" y="4143375"/>
          <p14:tracePt t="75535" x="2901950" y="4152900"/>
          <p14:tracePt t="75578" x="2901950" y="4160838"/>
          <p14:tracePt t="75588" x="2911475" y="4187825"/>
          <p14:tracePt t="85182" x="2946400" y="4224338"/>
          <p14:tracePt t="85191" x="3044825" y="4295775"/>
          <p14:tracePt t="85203" x="3205163" y="4367213"/>
          <p14:tracePt t="85221" x="3786188" y="4500563"/>
          <p14:tracePt t="85237" x="4116388" y="4581525"/>
          <p14:tracePt t="85254" x="4625975" y="4714875"/>
          <p14:tracePt t="85271" x="4830763" y="4776788"/>
          <p14:tracePt t="85287" x="4946650" y="4786313"/>
          <p14:tracePt t="85303" x="5072063" y="4830763"/>
          <p14:tracePt t="85527" x="5133975" y="4822825"/>
          <p14:tracePt t="85538" x="5214938" y="4776788"/>
          <p14:tracePt t="85547" x="5303838" y="4751388"/>
          <p14:tracePt t="85558" x="5375275" y="4705350"/>
          <p14:tracePt t="85570" x="5465763" y="4660900"/>
          <p14:tracePt t="85588" x="5599113" y="4608513"/>
          <p14:tracePt t="85604" x="5653088" y="4598988"/>
          <p14:tracePt t="85620" x="5688013" y="4572000"/>
          <p14:tracePt t="85660" x="5661025" y="4562475"/>
          <p14:tracePt t="85671" x="5634038" y="4562475"/>
          <p14:tracePt t="85687" x="5608638" y="4554538"/>
          <p14:tracePt t="85721" x="5599113" y="4554538"/>
          <p14:tracePt t="85762" x="5589588" y="4554538"/>
          <p14:tracePt t="85854" x="5572125" y="4554538"/>
          <p14:tracePt t="85864" x="5554663" y="4554538"/>
          <p14:tracePt t="85874" x="5545138" y="4562475"/>
          <p14:tracePt t="85887" x="5527675" y="4562475"/>
          <p14:tracePt t="85956" x="5527675" y="4572000"/>
          <p14:tracePt t="85976" x="5518150" y="4572000"/>
          <p14:tracePt t="85997" x="5500688" y="4581525"/>
          <p14:tracePt t="86007" x="5491163" y="4589463"/>
          <p14:tracePt t="86069" x="5483225" y="4589463"/>
          <p14:tracePt t="86589" x="5438775" y="4670425"/>
          <p14:tracePt t="86599" x="5438775" y="4679950"/>
          <p14:tracePt t="86692" x="5438775" y="4687888"/>
          <p14:tracePt t="86721" x="5429250" y="4697413"/>
          <p14:tracePt t="86732" x="5419725" y="4705350"/>
          <p14:tracePt t="86763" x="5419725" y="4714875"/>
          <p14:tracePt t="86783" x="5411788" y="4732338"/>
          <p14:tracePt t="86793" x="5394325" y="4751388"/>
          <p14:tracePt t="86805" x="5384800" y="4768850"/>
          <p14:tracePt t="86820" x="5375275" y="4786313"/>
          <p14:tracePt t="86837" x="5357813" y="4822825"/>
          <p14:tracePt t="86854" x="5330825" y="4857750"/>
          <p14:tracePt t="86887" x="5322888" y="4857750"/>
          <p14:tracePt t="86906" x="5313363" y="4848225"/>
          <p14:tracePt t="86936" x="5303838" y="4848225"/>
          <p14:tracePt t="86946" x="5303838" y="4840288"/>
          <p14:tracePt t="87008" x="5303838" y="4830763"/>
          <p14:tracePt t="87070" x="5295900" y="4830763"/>
          <p14:tracePt t="87161" x="5295900" y="4822825"/>
          <p14:tracePt t="87201" x="5295900" y="4813300"/>
          <p14:tracePt t="87222" x="5295900" y="4768850"/>
          <p14:tracePt t="87232" x="5268913" y="4714875"/>
          <p14:tracePt t="87253" x="5268913" y="4660900"/>
          <p14:tracePt t="87263" x="5268913" y="4643438"/>
          <p14:tracePt t="87294" x="5268913" y="4633913"/>
          <p14:tracePt t="87365" x="5276850" y="4633913"/>
          <p14:tracePt t="87375" x="5286375" y="4643438"/>
          <p14:tracePt t="87387" x="5286375" y="4652963"/>
          <p14:tracePt t="87404" x="5295900" y="4652963"/>
          <p14:tracePt t="87420" x="5394325" y="4705350"/>
          <p14:tracePt t="87438" x="5510213" y="4776788"/>
          <p14:tracePt t="87454" x="5581650" y="4822825"/>
          <p14:tracePt t="87471" x="5670550" y="4946650"/>
          <p14:tracePt t="87488" x="5732463" y="5045075"/>
          <p14:tracePt t="87504" x="5751513" y="5072063"/>
          <p14:tracePt t="87521" x="5759450" y="5089525"/>
          <p14:tracePt t="89224" x="5741988" y="5089525"/>
          <p14:tracePt t="89234" x="5680075" y="5081588"/>
          <p14:tracePt t="89244" x="5545138" y="5045075"/>
          <p14:tracePt t="89256" x="5276850" y="4991100"/>
          <p14:tracePt t="89271" x="4894263" y="4894263"/>
          <p14:tracePt t="89288" x="3938588" y="4660900"/>
          <p14:tracePt t="89306" x="2660650" y="4510088"/>
          <p14:tracePt t="89321" x="2125663" y="4510088"/>
          <p14:tracePt t="89338" x="1295400" y="4652963"/>
          <p14:tracePt t="89356" x="1044575" y="4732338"/>
          <p14:tracePt t="89371" x="1017588" y="4741863"/>
          <p14:tracePt t="89632" x="1027113" y="4741863"/>
          <p14:tracePt t="89642" x="1071563" y="4751388"/>
          <p14:tracePt t="89653" x="1160463" y="4803775"/>
          <p14:tracePt t="89663" x="1250950" y="4830763"/>
          <p14:tracePt t="89673" x="1401763" y="4911725"/>
          <p14:tracePt t="89688" x="1554163" y="4973638"/>
          <p14:tracePt t="89705" x="1714500" y="5010150"/>
          <p14:tracePt t="89722" x="1741488" y="5010150"/>
          <p14:tracePt t="89738" x="1776413" y="5010150"/>
          <p14:tracePt t="89756" x="1866900" y="4956175"/>
          <p14:tracePt t="89771" x="1928813" y="4902200"/>
          <p14:tracePt t="89788" x="1982788" y="4867275"/>
          <p14:tracePt t="90020" x="1857375" y="4867275"/>
          <p14:tracePt t="90030" x="1768475" y="4867275"/>
          <p14:tracePt t="90041" x="1679575" y="4857750"/>
          <p14:tracePt t="90055" x="1608138" y="4857750"/>
          <p14:tracePt t="90072" x="1517650" y="4857750"/>
          <p14:tracePt t="90088" x="1374775" y="4840288"/>
          <p14:tracePt t="90104" x="1312863" y="4822825"/>
          <p14:tracePt t="90138" x="1312863" y="4813300"/>
          <p14:tracePt t="90154" x="1330325" y="4768850"/>
          <p14:tracePt t="90173" x="1411288" y="4697413"/>
          <p14:tracePt t="90188" x="1465263" y="4660900"/>
          <p14:tracePt t="90205" x="1633538" y="4581525"/>
          <p14:tracePt t="90221" x="1741488" y="4562475"/>
          <p14:tracePt t="90238" x="1990725" y="4652963"/>
          <p14:tracePt t="90255" x="2160588" y="4751388"/>
          <p14:tracePt t="90271" x="2259013" y="4795838"/>
          <p14:tracePt t="90288" x="2581275" y="4911725"/>
          <p14:tracePt t="90305" x="2768600" y="4946650"/>
          <p14:tracePt t="90321" x="3170238" y="4983163"/>
          <p14:tracePt t="90338" x="3411538" y="4983163"/>
          <p14:tracePt t="90355" x="3517900" y="4973638"/>
          <p14:tracePt t="90372" x="3652838" y="4946650"/>
          <p14:tracePt t="90388" x="3697288" y="4919663"/>
          <p14:tracePt t="90421" x="3697288" y="4911725"/>
          <p14:tracePt t="90440" x="3625850" y="4894263"/>
          <p14:tracePt t="90454" x="3411538" y="4830763"/>
          <p14:tracePt t="90472" x="2955925" y="4795838"/>
          <p14:tracePt t="90488" x="2633663" y="4768850"/>
          <p14:tracePt t="90505" x="2116138" y="4751388"/>
          <p14:tracePt t="90521" x="1768475" y="4768850"/>
          <p14:tracePt t="90538" x="1625600" y="4786313"/>
          <p14:tracePt t="90554" x="1482725" y="4822825"/>
          <p14:tracePt t="90572" x="1465263" y="4830763"/>
          <p14:tracePt t="90605" x="1500188" y="4830763"/>
          <p14:tracePt t="90623" x="1616075" y="4973638"/>
          <p14:tracePt t="90638" x="1731963" y="5099050"/>
          <p14:tracePt t="90655" x="1955800" y="5402263"/>
          <p14:tracePt t="90671" x="2062163" y="5446713"/>
          <p14:tracePt t="90688" x="2330450" y="5465763"/>
          <p14:tracePt t="90705" x="2554288" y="5429250"/>
          <p14:tracePt t="90721" x="2643188" y="5375275"/>
          <p14:tracePt t="90738" x="2803525" y="5143500"/>
          <p14:tracePt t="90756" x="2840038" y="5081588"/>
          <p14:tracePt t="90772" x="2884488" y="4929188"/>
          <p14:tracePt t="90788" x="2901950" y="4822825"/>
          <p14:tracePt t="90805" x="2894013" y="4803775"/>
          <p14:tracePt t="90821" x="2633663" y="4714875"/>
          <p14:tracePt t="90838" x="2295525" y="4697413"/>
          <p14:tracePt t="90856" x="2098675" y="4697413"/>
          <p14:tracePt t="90872" x="1803400" y="4741863"/>
          <p14:tracePt t="99265" x="1822450" y="4751388"/>
          <p14:tracePt t="99275" x="1990725" y="4759325"/>
          <p14:tracePt t="99285" x="2339975" y="4795838"/>
          <p14:tracePt t="99296" x="2705100" y="4840288"/>
          <p14:tracePt t="99307" x="3044825" y="4902200"/>
          <p14:tracePt t="99323" x="3394075" y="4965700"/>
          <p14:tracePt t="99340" x="3803650" y="5143500"/>
          <p14:tracePt t="99357" x="4143375" y="5286375"/>
          <p14:tracePt t="99374" x="4251325" y="5313363"/>
          <p14:tracePt t="99390" x="4429125" y="5367338"/>
          <p14:tracePt t="99583" x="4554538" y="5268913"/>
          <p14:tracePt t="99592" x="4732338" y="5187950"/>
          <p14:tracePt t="99602" x="4911725" y="5054600"/>
          <p14:tracePt t="99612" x="5062538" y="4938713"/>
          <p14:tracePt t="99624" x="5160963" y="4875213"/>
          <p14:tracePt t="99641" x="5241925" y="4830763"/>
          <p14:tracePt t="99657" x="5322888" y="4759325"/>
          <p14:tracePt t="99674" x="5375275" y="4705350"/>
          <p14:tracePt t="99690" x="5402263" y="4679950"/>
          <p14:tracePt t="99707" x="5438775" y="4608513"/>
          <p14:tracePt t="99724" x="5456238" y="4537075"/>
          <p14:tracePt t="100041" x="5446713" y="4545013"/>
          <p14:tracePt t="100051" x="5429250" y="4545013"/>
          <p14:tracePt t="100062" x="5411788" y="4572000"/>
          <p14:tracePt t="100075" x="5384800" y="4581525"/>
          <p14:tracePt t="100091" x="5348288" y="4581525"/>
          <p14:tracePt t="100107" x="5295900" y="4581525"/>
          <p14:tracePt t="100141" x="5295900" y="4589463"/>
          <p14:tracePt t="100157" x="5295900" y="4572000"/>
          <p14:tracePt t="100552" x="5322888" y="4562475"/>
          <p14:tracePt t="100593" x="5322888" y="4554538"/>
          <p14:tracePt t="100603" x="5322888" y="4537075"/>
          <p14:tracePt t="100613" x="5330825" y="4483100"/>
          <p14:tracePt t="100624" x="5330825" y="4456113"/>
          <p14:tracePt t="100641" x="5330825" y="4446588"/>
          <p14:tracePt t="100658" x="5330825" y="4419600"/>
          <p14:tracePt t="100970" x="5340350" y="4419600"/>
          <p14:tracePt t="100981" x="5367338" y="4438650"/>
          <p14:tracePt t="100992" x="5402263" y="4456113"/>
          <p14:tracePt t="101008" x="5456238" y="4483100"/>
          <p14:tracePt t="101024" x="5554663" y="4545013"/>
          <p14:tracePt t="101042" x="5616575" y="4554538"/>
          <p14:tracePt t="101057" x="5643563" y="4562475"/>
          <p14:tracePt t="101075" x="5688013" y="4562475"/>
          <p14:tracePt t="101317" x="5688013" y="4572000"/>
          <p14:tracePt t="101624" x="5688013" y="4554538"/>
          <p14:tracePt t="101635" x="5688013" y="4537075"/>
          <p14:tracePt t="101644" x="5688013" y="4527550"/>
          <p14:tracePt t="101658" x="5688013" y="4518025"/>
          <p14:tracePt t="101747" x="5680075" y="4518025"/>
          <p14:tracePt t="101767" x="5670550" y="4518025"/>
          <p14:tracePt t="101777" x="5653088" y="4518025"/>
          <p14:tracePt t="101787" x="5616575" y="4518025"/>
          <p14:tracePt t="101797" x="5581650" y="4518025"/>
          <p14:tracePt t="101809" x="5537200" y="4537075"/>
          <p14:tracePt t="101825" x="5518150" y="4545013"/>
          <p14:tracePt t="101841" x="5500688" y="4562475"/>
          <p14:tracePt t="101920" x="5483225" y="4589463"/>
          <p14:tracePt t="101931" x="5473700" y="4616450"/>
          <p14:tracePt t="101942" x="5465763" y="4625975"/>
          <p14:tracePt t="101958" x="5465763" y="4633913"/>
          <p14:tracePt t="102165" x="5465763" y="4625975"/>
          <p14:tracePt t="102227" x="5465763" y="4616450"/>
          <p14:tracePt t="102278" x="5465763" y="4608513"/>
          <p14:tracePt t="102400" x="5465763" y="4616450"/>
          <p14:tracePt t="102431" x="5465763" y="4625975"/>
          <p14:tracePt t="102461" x="5465763" y="4633913"/>
          <p14:tracePt t="102472" x="5456238" y="4633913"/>
          <p14:tracePt t="102482" x="5446713" y="4652963"/>
          <p14:tracePt t="102493" x="5438775" y="4670425"/>
          <p14:tracePt t="102508" x="5411788" y="4687888"/>
          <p14:tracePt t="102524" x="5375275" y="4751388"/>
          <p14:tracePt t="102542" x="5348288" y="4776788"/>
          <p14:tracePt t="102558" x="5313363" y="4830763"/>
          <p14:tracePt t="102574" x="5313363" y="4840288"/>
          <p14:tracePt t="102591" x="5303838" y="4840288"/>
          <p14:tracePt t="102608" x="5268913" y="4875213"/>
          <p14:tracePt t="102625" x="5205413" y="4902200"/>
          <p14:tracePt t="102641" x="5180013" y="4911725"/>
          <p14:tracePt t="102658" x="5143500" y="4919663"/>
          <p14:tracePt t="102691" x="5143500" y="4911725"/>
          <p14:tracePt t="102708" x="5143500" y="4894263"/>
          <p14:tracePt t="102725" x="5143500" y="4875213"/>
          <p14:tracePt t="102741" x="5180013" y="4786313"/>
          <p14:tracePt t="102758" x="5224463" y="4741863"/>
          <p14:tracePt t="102775" x="5241925" y="4705350"/>
          <p14:tracePt t="102792" x="5303838" y="4670425"/>
          <p14:tracePt t="102809" x="5340350" y="4660900"/>
          <p14:tracePt t="102825" x="5367338" y="4660900"/>
          <p14:tracePt t="102842" x="5419725" y="4660900"/>
          <p14:tracePt t="102858" x="5456238" y="4670425"/>
          <p14:tracePt t="102874" x="5537200" y="4714875"/>
          <p14:tracePt t="102892" x="5608638" y="4741863"/>
          <p14:tracePt t="102908" x="5616575" y="4741863"/>
          <p14:tracePt t="102924" x="5643563" y="4751388"/>
          <p14:tracePt t="102942" x="5680075" y="4751388"/>
          <p14:tracePt t="102958" x="5724525" y="4759325"/>
          <p14:tracePt t="103227" x="5705475" y="4751388"/>
          <p14:tracePt t="103237" x="5680075" y="4741863"/>
          <p14:tracePt t="103248" x="5661025" y="4732338"/>
          <p14:tracePt t="103260" x="5653088" y="4697413"/>
          <p14:tracePt t="103275" x="5653088" y="4679950"/>
          <p14:tracePt t="103291" x="5661025" y="4598988"/>
          <p14:tracePt t="103309" x="5680075" y="4500563"/>
          <p14:tracePt t="103324" x="5697538" y="4465638"/>
          <p14:tracePt t="103342" x="5724525" y="4402138"/>
          <p14:tracePt t="103359" x="5724525" y="4394200"/>
          <p14:tracePt t="103564" x="5688013" y="4419600"/>
          <p14:tracePt t="103575" x="5608638" y="4483100"/>
          <p14:tracePt t="103584" x="5518150" y="4598988"/>
          <p14:tracePt t="103595" x="5456238" y="4679950"/>
          <p14:tracePt t="103608" x="5394325" y="4724400"/>
          <p14:tracePt t="103626" x="5303838" y="4795838"/>
          <p14:tracePt t="103642" x="5251450" y="4830763"/>
          <p14:tracePt t="103658" x="5170488" y="4848225"/>
          <p14:tracePt t="103676" x="5089525" y="4848225"/>
          <p14:tracePt t="103692" x="5062538" y="4848225"/>
          <p14:tracePt t="103708" x="5054600" y="4848225"/>
          <p14:tracePt t="103779" x="5054600" y="4840288"/>
          <p14:tracePt t="103789" x="5081588" y="4803775"/>
          <p14:tracePt t="103799" x="5133975" y="4732338"/>
          <p14:tracePt t="103811" x="5241925" y="4598988"/>
          <p14:tracePt t="103825" x="5348288" y="4500563"/>
          <p14:tracePt t="103842" x="5500688" y="4402138"/>
          <p14:tracePt t="103860" x="5608638" y="4394200"/>
          <p14:tracePt t="103875" x="5688013" y="4429125"/>
          <p14:tracePt t="103892" x="5822950" y="4625975"/>
          <p14:tracePt t="103908" x="5857875" y="4768850"/>
          <p14:tracePt t="103925" x="5938838" y="4894263"/>
          <p14:tracePt t="103942" x="5983288" y="5010150"/>
          <p14:tracePt t="103959" x="6000750" y="5027613"/>
          <p14:tracePt t="103975" x="6037263" y="5054600"/>
          <p14:tracePt t="107977" x="5965825" y="5089525"/>
          <p14:tracePt t="107986" x="5786438" y="5089525"/>
          <p14:tracePt t="107996" x="5419725" y="5089525"/>
          <p14:tracePt t="108010" x="4929188" y="5062538"/>
          <p14:tracePt t="108027" x="3990975" y="4929188"/>
          <p14:tracePt t="108043" x="3589338" y="4768850"/>
          <p14:tracePt t="108059" x="3160713" y="4402138"/>
          <p14:tracePt t="108078" x="3098800" y="4330700"/>
          <p14:tracePt t="108384" x="3000375" y="4402138"/>
          <p14:tracePt t="108394" x="2911475" y="4572000"/>
          <p14:tracePt t="108404" x="2840038" y="4660900"/>
          <p14:tracePt t="108415" x="2803525" y="4714875"/>
          <p14:tracePt t="108427" x="2786063" y="4732338"/>
          <p14:tracePt t="108443" x="2786063" y="4741863"/>
          <p14:tracePt t="108459" x="2786063" y="4732338"/>
          <p14:tracePt t="108476" x="2919413" y="4251325"/>
          <p14:tracePt t="108492" x="3071813" y="3929063"/>
          <p14:tracePt t="108509" x="3465513" y="3017838"/>
          <p14:tracePt t="108527" x="3741738" y="2187575"/>
          <p14:tracePt t="108543" x="3822700" y="2017713"/>
          <p14:tracePt t="108560" x="3956050" y="1731963"/>
          <p14:tracePt t="108578" x="3990975" y="1652588"/>
          <p14:tracePt t="108843" x="4027488" y="1652588"/>
          <p14:tracePt t="108853" x="4089400" y="1652588"/>
          <p14:tracePt t="108864" x="4187825" y="1652588"/>
          <p14:tracePt t="108877" x="4259263" y="1652588"/>
          <p14:tracePt t="108894" x="4330700" y="1633538"/>
          <p14:tracePt t="108910" x="4438650" y="1625600"/>
          <p14:tracePt t="108926" x="4491038" y="1598613"/>
          <p14:tracePt t="109140" x="4491038" y="1608138"/>
          <p14:tracePt t="109150" x="4491038" y="1633538"/>
          <p14:tracePt t="109162" x="4473575" y="1660525"/>
          <p14:tracePt t="109176" x="4465638" y="1687513"/>
          <p14:tracePt t="109193" x="4465638" y="1741488"/>
          <p14:tracePt t="109211" x="4465638" y="1758950"/>
          <p14:tracePt t="109558" x="4465638" y="1768475"/>
          <p14:tracePt t="109568" x="4465638" y="1776413"/>
          <p14:tracePt t="109579" x="4465638" y="1785938"/>
          <p14:tracePt t="109593" x="4465638" y="1812925"/>
          <p14:tracePt t="109610" x="4456113" y="1839913"/>
          <p14:tracePt t="109626" x="4438650" y="1884363"/>
          <p14:tracePt t="109643" x="4402138" y="1982788"/>
          <p14:tracePt t="109660" x="4367213" y="2027238"/>
          <p14:tracePt t="109676" x="4348163" y="2036763"/>
          <p14:tracePt t="109693" x="4330700" y="2054225"/>
          <p14:tracePt t="109726" x="4276725" y="2054225"/>
          <p14:tracePt t="109743" x="4205288" y="2054225"/>
          <p14:tracePt t="109814" x="4205288" y="2044700"/>
          <p14:tracePt t="109824" x="4205288" y="2027238"/>
          <p14:tracePt t="109834" x="4224338" y="2009775"/>
          <p14:tracePt t="109845" x="4268788" y="1973263"/>
          <p14:tracePt t="109859" x="4313238" y="1919288"/>
          <p14:tracePt t="109877" x="4446588" y="1839913"/>
          <p14:tracePt t="109894" x="4483100" y="1812925"/>
          <p14:tracePt t="109910" x="4537075" y="1803400"/>
          <p14:tracePt t="109927" x="4562475" y="1803400"/>
          <p14:tracePt t="110243" x="4562475" y="1812925"/>
          <p14:tracePt t="110253" x="4554538" y="1822450"/>
          <p14:tracePt t="110263" x="4545013" y="1830388"/>
          <p14:tracePt t="110277" x="4545013" y="1839913"/>
          <p14:tracePt t="110294" x="4537075" y="1857375"/>
          <p14:tracePt t="110310" x="4518025" y="1866900"/>
          <p14:tracePt t="110327" x="4446588" y="1955800"/>
          <p14:tracePt t="110345" x="4313238" y="2116138"/>
          <p14:tracePt t="110360" x="4251325" y="2187575"/>
          <p14:tracePt t="110610" x="4286250" y="2125663"/>
          <p14:tracePt t="110621" x="4330700" y="2062163"/>
          <p14:tracePt t="110631" x="4367213" y="1946275"/>
          <p14:tracePt t="110643" x="4384675" y="1901825"/>
          <p14:tracePt t="110660" x="4384675" y="1884363"/>
          <p14:tracePt t="110677" x="4384675" y="1874838"/>
          <p14:tracePt t="110712" x="4394200" y="1874838"/>
          <p14:tracePt t="110722" x="4429125" y="1839913"/>
          <p14:tracePt t="110733" x="4429125" y="1822450"/>
          <p14:tracePt t="110744" x="4438650" y="1822450"/>
          <p14:tracePt t="110783" x="4438650" y="1830388"/>
          <p14:tracePt t="111111" x="4438650" y="1839913"/>
          <p14:tracePt t="111121" x="4429125" y="1847850"/>
          <p14:tracePt t="111131" x="4429125" y="1866900"/>
          <p14:tracePt t="111144" x="4429125" y="1874838"/>
          <p14:tracePt t="111162" x="4429125" y="1928813"/>
          <p14:tracePt t="111177" x="4411663" y="1965325"/>
          <p14:tracePt t="111193" x="4402138" y="2108200"/>
          <p14:tracePt t="111210" x="4384675" y="2152650"/>
          <p14:tracePt t="111227" x="4375150" y="2232025"/>
          <p14:tracePt t="111244" x="4348163" y="2347913"/>
          <p14:tracePt t="111260" x="4340225" y="2384425"/>
          <p14:tracePt t="111277" x="4330700" y="2411413"/>
          <p14:tracePt t="111519" x="4330700" y="2393950"/>
          <p14:tracePt t="111529" x="4340225" y="2357438"/>
          <p14:tracePt t="111539" x="4348163" y="2322513"/>
          <p14:tracePt t="111549" x="4357688" y="2251075"/>
          <p14:tracePt t="111561" x="4384675" y="2160588"/>
          <p14:tracePt t="111577" x="4411663" y="2089150"/>
          <p14:tracePt t="111594" x="4518025" y="1946275"/>
          <p14:tracePt t="111611" x="4616450" y="1768475"/>
          <p14:tracePt t="111627" x="4652963" y="1643063"/>
          <p14:tracePt t="111644" x="4660900" y="1633538"/>
          <p14:tracePt t="111683" x="4660900" y="1652588"/>
          <p14:tracePt t="111694" x="4652963" y="1704975"/>
          <p14:tracePt t="111710" x="4598988" y="1776413"/>
          <p14:tracePt t="111728" x="4473575" y="1911350"/>
          <p14:tracePt t="111744" x="4375150" y="2027238"/>
          <p14:tracePt t="111760" x="4340225" y="2108200"/>
          <p14:tracePt t="111764" x="4295775" y="2276475"/>
          <p14:tracePt t="111778" x="4259263" y="2357438"/>
          <p14:tracePt t="111794" x="4224338" y="2419350"/>
          <p14:tracePt t="111811" x="4152900" y="2589213"/>
          <p14:tracePt t="111827" x="4081463" y="2786063"/>
          <p14:tracePt t="111844" x="4054475" y="2847975"/>
          <p14:tracePt t="111861" x="4010025" y="2928938"/>
          <p14:tracePt t="111877" x="4010025" y="2946400"/>
          <p14:tracePt t="117956" x="4017963" y="2946400"/>
          <p14:tracePt t="117966" x="4044950" y="2928938"/>
          <p14:tracePt t="117976" x="4071938" y="2919413"/>
          <p14:tracePt t="117986" x="4108450" y="2911475"/>
          <p14:tracePt t="117998" x="4143375" y="2894013"/>
          <p14:tracePt t="118012" x="4179888" y="2867025"/>
          <p14:tracePt t="118029" x="4268788" y="2714625"/>
          <p14:tracePt t="118046" x="4340225" y="2633663"/>
          <p14:tracePt t="118062" x="4411663" y="2608263"/>
          <p14:tracePt t="119386" x="4357688" y="2571750"/>
          <p14:tracePt t="119396" x="4259263" y="2500313"/>
          <p14:tracePt t="119406" x="4143375" y="2401888"/>
          <p14:tracePt t="119416" x="3965575" y="2133600"/>
          <p14:tracePt t="119429" x="3875088" y="1946275"/>
          <p14:tracePt t="119447" x="3795713" y="1741488"/>
          <p14:tracePt t="119463" x="3697288" y="1322388"/>
          <p14:tracePt t="119479" x="3670300" y="1241425"/>
          <p14:tracePt t="119763" x="3670300" y="1258888"/>
          <p14:tracePt t="119773" x="3670300" y="1312863"/>
          <p14:tracePt t="119784" x="3670300" y="1419225"/>
          <p14:tracePt t="119796" x="3670300" y="1554163"/>
          <p14:tracePt t="119812" x="3670300" y="1625600"/>
          <p14:tracePt t="119829" x="3670300" y="1812925"/>
          <p14:tracePt t="119846" x="3697288" y="1990725"/>
          <p14:tracePt t="119863" x="3724275" y="2036763"/>
          <p14:tracePt t="125410" x="3795713" y="1955800"/>
          <p14:tracePt t="125420" x="3919538" y="1704975"/>
          <p14:tracePt t="125431" x="4044950" y="1544638"/>
          <p14:tracePt t="125448" x="4116388" y="1446213"/>
          <p14:tracePt t="125464" x="4187825" y="1330325"/>
          <p14:tracePt t="125497" x="4197350" y="1330325"/>
          <p14:tracePt t="125514" x="4197350" y="1339850"/>
          <p14:tracePt t="125532" x="4224338" y="1347788"/>
          <p14:tracePt t="125547" x="4251325" y="1366838"/>
          <p14:tracePt t="125564" x="4367213" y="1428750"/>
          <p14:tracePt t="125581" x="4456113" y="1465263"/>
          <p14:tracePt t="125598" x="4652963" y="1544638"/>
          <p14:tracePt t="125614" x="4803775" y="1581150"/>
          <p14:tracePt t="125631" x="4875213" y="1598613"/>
          <p14:tracePt t="125648" x="4946650" y="1643063"/>
          <p14:tracePt t="125829" x="4894263" y="1697038"/>
          <p14:tracePt t="125838" x="4786313" y="1741488"/>
          <p14:tracePt t="125849" x="4643438" y="1768475"/>
          <p14:tracePt t="125864" x="4537075" y="1803400"/>
          <p14:tracePt t="125881" x="4411663" y="1822450"/>
          <p14:tracePt t="125898" x="4394200" y="1822450"/>
          <p14:tracePt t="126175" x="4411663" y="1822450"/>
          <p14:tracePt t="126186" x="4419600" y="1822450"/>
          <p14:tracePt t="126198" x="4446588" y="1812925"/>
          <p14:tracePt t="126214" x="4465638" y="1795463"/>
          <p14:tracePt t="126231" x="4518025" y="1768475"/>
          <p14:tracePt t="126247" x="4527550" y="1758950"/>
          <p14:tracePt t="126410" x="4527550" y="1768475"/>
          <p14:tracePt t="126431" x="4527550" y="1785938"/>
          <p14:tracePt t="126441" x="4527550" y="1803400"/>
          <p14:tracePt t="126451" x="4527550" y="1822450"/>
          <p14:tracePt t="126464" x="4527550" y="1830388"/>
          <p14:tracePt t="126482" x="4527550" y="1839913"/>
          <p14:tracePt t="126498" x="4527550" y="1847850"/>
          <p14:tracePt t="126514" x="4527550" y="1857375"/>
          <p14:tracePt t="126533" x="4527550" y="1874838"/>
          <p14:tracePt t="126547" x="4518025" y="1884363"/>
          <p14:tracePt t="126564" x="4491038" y="1955800"/>
          <p14:tracePt t="126582" x="4483100" y="1973263"/>
          <p14:tracePt t="126598" x="4465638" y="2000250"/>
          <p14:tracePt t="126631" x="4456113" y="2000250"/>
          <p14:tracePt t="126647" x="4456113" y="2009775"/>
          <p14:tracePt t="126666" x="4446588" y="2009775"/>
          <p14:tracePt t="126681" x="4411663" y="2017713"/>
          <p14:tracePt t="126698" x="4340225" y="2036763"/>
          <p14:tracePt t="126731" x="4322763" y="2044700"/>
          <p14:tracePt t="126748" x="4313238" y="2044700"/>
          <p14:tracePt t="126992" x="4330700" y="2000250"/>
          <p14:tracePt t="127003" x="4357688" y="1946275"/>
          <p14:tracePt t="127014" x="4367213" y="1901825"/>
          <p14:tracePt t="127031" x="4375150" y="1803400"/>
          <p14:tracePt t="127047" x="4375150" y="1724025"/>
          <p14:tracePt t="127065" x="4375150" y="1714500"/>
          <p14:tracePt t="127197" x="4375150" y="1724025"/>
          <p14:tracePt t="127248" x="4375150" y="1731963"/>
          <p14:tracePt t="127258" x="4375150" y="1768475"/>
          <p14:tracePt t="127268" x="4375150" y="1803400"/>
          <p14:tracePt t="127281" x="4375150" y="1830388"/>
          <p14:tracePt t="127299" x="4375150" y="1884363"/>
          <p14:tracePt t="127315" x="4375150" y="1911350"/>
          <p14:tracePt t="127523" x="4384675" y="1901825"/>
          <p14:tracePt t="127533" x="4419600" y="1847850"/>
          <p14:tracePt t="127544" x="4465638" y="1758950"/>
          <p14:tracePt t="127554" x="4510088" y="1598613"/>
          <p14:tracePt t="127566" x="4537075" y="1536700"/>
          <p14:tracePt t="127581" x="4545013" y="1527175"/>
          <p14:tracePt t="127636" x="4545013" y="1544638"/>
          <p14:tracePt t="127646" x="4545013" y="1554163"/>
          <p14:tracePt t="127656" x="4527550" y="1598613"/>
          <p14:tracePt t="127666" x="4491038" y="1679575"/>
          <p14:tracePt t="127681" x="4446588" y="1751013"/>
          <p14:tracePt t="127698" x="4367213" y="1911350"/>
          <p14:tracePt t="127715" x="4322763" y="2036763"/>
          <p14:tracePt t="127732" x="4295775" y="2241550"/>
          <p14:tracePt t="127789" x="4295775" y="2224088"/>
          <p14:tracePt t="127799" x="4295775" y="2205038"/>
          <p14:tracePt t="127809" x="4330700" y="2081213"/>
          <p14:tracePt t="127819" x="4438650" y="1946275"/>
          <p14:tracePt t="127832" x="4500563" y="1830388"/>
          <p14:tracePt t="127848" x="4545013" y="1768475"/>
          <p14:tracePt t="127865" x="4589463" y="1687513"/>
          <p14:tracePt t="127911" x="4589463" y="1697038"/>
          <p14:tracePt t="127922" x="4589463" y="1704975"/>
          <p14:tracePt t="127933" x="4572000" y="1741488"/>
          <p14:tracePt t="127948" x="4537075" y="1795463"/>
          <p14:tracePt t="127965" x="4473575" y="1919288"/>
          <p14:tracePt t="127982" x="4456113" y="1946275"/>
          <p14:tracePt t="128024" x="4456113" y="1938338"/>
          <p14:tracePt t="128034" x="4456113" y="1928813"/>
          <p14:tracePt t="128048" x="4456113" y="1901825"/>
          <p14:tracePt t="128065" x="4581525" y="1731963"/>
          <p14:tracePt t="128082" x="4625975" y="1670050"/>
          <p14:tracePt t="128099" x="4652963" y="1598613"/>
          <p14:tracePt t="128115" x="4660900" y="1571625"/>
          <p14:tracePt t="128148" x="4643438" y="1616075"/>
          <p14:tracePt t="128166" x="4581525" y="1687513"/>
          <p14:tracePt t="128181" x="4537075" y="1741488"/>
          <p14:tracePt t="128198" x="4491038" y="1795463"/>
          <p14:tracePt t="128238" x="4483100" y="1795463"/>
          <p14:tracePt t="128360" x="4491038" y="1785938"/>
          <p14:tracePt t="128432" x="4491038" y="1795463"/>
          <p14:tracePt t="128442" x="4483100" y="1795463"/>
          <p14:tracePt t="128453" x="4483100" y="1803400"/>
          <p14:tracePt t="128465" x="4473575" y="1822450"/>
          <p14:tracePt t="128483" x="4456113" y="1874838"/>
          <p14:tracePt t="128498" x="4438650" y="1893888"/>
          <p14:tracePt t="128515" x="4438650" y="1901825"/>
          <p14:tracePt t="128565" x="4438650" y="1893888"/>
          <p14:tracePt t="128585" x="4438650" y="1884363"/>
          <p14:tracePt t="128606" x="4438650" y="1866900"/>
          <p14:tracePt t="128800" x="4438650" y="1874838"/>
          <p14:tracePt t="128810" x="4438650" y="1901825"/>
          <p14:tracePt t="128820" x="4419600" y="1938338"/>
          <p14:tracePt t="128832" x="4411663" y="1973263"/>
          <p14:tracePt t="128849" x="4402138" y="1982788"/>
          <p14:tracePt t="128864" x="4402138" y="2000250"/>
          <p14:tracePt t="128932" x="4394200" y="2000250"/>
          <p14:tracePt t="128943" x="4375150" y="2017713"/>
          <p14:tracePt t="128953" x="4330700" y="2054225"/>
          <p14:tracePt t="128965" x="4322763" y="2062163"/>
          <p14:tracePt t="128983" x="4313238" y="2062163"/>
          <p14:tracePt t="129004" x="4303713" y="2062163"/>
          <p14:tracePt t="129024" x="4295775" y="2062163"/>
          <p14:tracePt t="129086" x="4303713" y="2062163"/>
          <p14:tracePt t="129107" x="4313238" y="2062163"/>
          <p14:tracePt t="129126" x="4322763" y="2062163"/>
          <p14:tracePt t="129157" x="4330700" y="2062163"/>
          <p14:tracePt t="129188" x="4348163" y="2054225"/>
          <p14:tracePt t="129199" x="4367213" y="2044700"/>
          <p14:tracePt t="129209" x="4402138" y="2044700"/>
          <p14:tracePt t="129219" x="4438650" y="2036763"/>
          <p14:tracePt t="129232" x="4473575" y="2036763"/>
          <p14:tracePt t="129250" x="4527550" y="2036763"/>
          <p14:tracePt t="129265" x="4581525" y="2081213"/>
          <p14:tracePt t="131281" x="4589463" y="2081213"/>
          <p14:tracePt t="131291" x="4616450" y="2054225"/>
          <p14:tracePt t="131301" x="4643438" y="2009775"/>
          <p14:tracePt t="131315" x="4679950" y="1884363"/>
          <p14:tracePt t="131333" x="4714875" y="1768475"/>
          <p14:tracePt t="131349" x="4724400" y="1724025"/>
          <p14:tracePt t="131365" x="4732338" y="1670050"/>
          <p14:tracePt t="131383" x="4732338" y="1652588"/>
          <p14:tracePt t="131628" x="4724400" y="1660525"/>
          <p14:tracePt t="131638" x="4705350" y="1697038"/>
          <p14:tracePt t="131649" x="4687888" y="1714500"/>
          <p14:tracePt t="131666" x="4679950" y="1724025"/>
          <p14:tracePt t="131682" x="4633913" y="1751013"/>
          <p14:tracePt t="131700" x="4589463" y="1758950"/>
          <p14:tracePt t="131715" x="4572000" y="1758950"/>
          <p14:tracePt t="131732" x="4554538" y="1768475"/>
          <p14:tracePt t="131749" x="4545013" y="1768475"/>
          <p14:tracePt t="131783" x="4545013" y="1731963"/>
          <p14:tracePt t="131800" x="4545013" y="1714500"/>
          <p14:tracePt t="131815" x="4545013" y="1687513"/>
          <p14:tracePt t="132098" x="4554538" y="1697038"/>
          <p14:tracePt t="132109" x="4562475" y="1714500"/>
          <p14:tracePt t="132118" x="4572000" y="1731963"/>
          <p14:tracePt t="132133" x="4581525" y="1758950"/>
          <p14:tracePt t="132150" x="4589463" y="1857375"/>
          <p14:tracePt t="132165" x="4589463" y="1901825"/>
          <p14:tracePt t="132182" x="4589463" y="1928813"/>
          <p14:tracePt t="132200" x="4589463" y="1955800"/>
          <p14:tracePt t="132216" x="4589463" y="1982788"/>
          <p14:tracePt t="132233" x="4598988" y="2017713"/>
          <p14:tracePt t="132249" x="4598988" y="2027238"/>
          <p14:tracePt t="132266" x="4598988" y="2036763"/>
          <p14:tracePt t="132445" x="4608513" y="2036763"/>
          <p14:tracePt t="132486" x="4608513" y="2027238"/>
          <p14:tracePt t="132506" x="4608513" y="2009775"/>
          <p14:tracePt t="132518" x="4616450" y="1990725"/>
          <p14:tracePt t="132527" x="4633913" y="1973263"/>
          <p14:tracePt t="132547" x="4633913" y="1965325"/>
          <p14:tracePt t="132557" x="4660900" y="1857375"/>
          <p14:tracePt t="132568" x="4660900" y="1830388"/>
          <p14:tracePt t="132680" x="4660900" y="1822450"/>
          <p14:tracePt t="132731" x="4670425" y="1822450"/>
          <p14:tracePt t="132741" x="4679950" y="1803400"/>
          <p14:tracePt t="133099" x="4670425" y="1812925"/>
          <p14:tracePt t="133110" x="4670425" y="1822450"/>
          <p14:tracePt t="133119" x="4660900" y="1866900"/>
          <p14:tracePt t="133132" x="4633913" y="1893888"/>
          <p14:tracePt t="133149" x="4616450" y="1919288"/>
          <p14:tracePt t="133166" x="4616450" y="1938338"/>
          <p14:tracePt t="133199" x="4616450" y="1946275"/>
          <p14:tracePt t="133323" x="4608513" y="1946275"/>
          <p14:tracePt t="133343" x="4598988" y="1946275"/>
          <p14:tracePt t="133374" x="4589463" y="1946275"/>
          <p14:tracePt t="133385" x="4562475" y="1946275"/>
          <p14:tracePt t="133395" x="4411663" y="1973263"/>
          <p14:tracePt t="133405" x="4276725" y="1973263"/>
          <p14:tracePt t="133416" x="4098925" y="1973263"/>
          <p14:tracePt t="133433" x="3983038" y="1973263"/>
          <p14:tracePt t="133449" x="3946525" y="1973263"/>
          <p14:tracePt t="133466" x="3946525" y="1982788"/>
          <p14:tracePt t="133483" x="3946525" y="1990725"/>
          <p14:tracePt t="133499" x="3840163" y="2116138"/>
          <p14:tracePt t="133517" x="3795713" y="2179638"/>
          <p14:tracePt t="133533" x="3768725" y="2241550"/>
          <p14:tracePt t="133549" x="3768725" y="2259013"/>
          <p14:tracePt t="133583" x="3768725" y="2251075"/>
          <p14:tracePt t="133600" x="3776663" y="2205038"/>
          <p14:tracePt t="133616" x="3786188" y="2179638"/>
          <p14:tracePt t="133633" x="3803650" y="2133600"/>
          <p14:tracePt t="133650" x="3822700" y="2125663"/>
          <p14:tracePt t="133666" x="3867150" y="2116138"/>
          <p14:tracePt t="133683" x="4054475" y="2098675"/>
          <p14:tracePt t="133701" x="4394200" y="2098675"/>
          <p14:tracePt t="133716" x="4554538" y="2116138"/>
          <p14:tracePt t="133733" x="4795838" y="2160588"/>
          <p14:tracePt t="133749" x="4875213" y="2197100"/>
          <p14:tracePt t="133766" x="4991100" y="2232025"/>
          <p14:tracePt t="133783" x="5045075" y="2251075"/>
          <p14:tracePt t="133977" x="5018088" y="2259013"/>
          <p14:tracePt t="133987" x="4956175" y="2276475"/>
          <p14:tracePt t="133999" x="4867275" y="2276475"/>
          <p14:tracePt t="134017" x="4714875" y="2286000"/>
          <p14:tracePt t="134033" x="4697413" y="2286000"/>
          <p14:tracePt t="134111" x="4697413" y="2276475"/>
          <p14:tracePt t="134119" x="4697413" y="2268538"/>
          <p14:tracePt t="134133" x="4732338" y="2251075"/>
          <p14:tracePt t="134151" x="4813300" y="2179638"/>
          <p14:tracePt t="134426" x="4813300" y="2170113"/>
          <p14:tracePt t="134436" x="4813300" y="2152650"/>
          <p14:tracePt t="134447" x="4803775" y="2133600"/>
          <p14:tracePt t="134457" x="4768850" y="2098675"/>
          <p14:tracePt t="134468" x="4724400" y="1973263"/>
          <p14:tracePt t="134483" x="4697413" y="1857375"/>
          <p14:tracePt t="134500" x="4697413" y="1731963"/>
          <p14:tracePt t="134518" x="4697413" y="1633538"/>
          <p14:tracePt t="134533" x="4697413" y="1608138"/>
          <p14:tracePt t="134610" x="4687888" y="1608138"/>
          <p14:tracePt t="134651" x="4679950" y="1608138"/>
          <p14:tracePt t="134661" x="4660900" y="1608138"/>
          <p14:tracePt t="134671" x="4660900" y="1616075"/>
          <p14:tracePt t="134683" x="4652963" y="1616075"/>
          <p14:tracePt t="134702" x="4643438" y="1616075"/>
          <p14:tracePt t="134742" x="4633913" y="1616075"/>
          <p14:tracePt t="134814" x="4633913" y="1625600"/>
          <p14:tracePt t="134855" x="4643438" y="1660525"/>
          <p14:tracePt t="134865" x="4643438" y="1704975"/>
          <p14:tracePt t="134875" x="4660900" y="1857375"/>
          <p14:tracePt t="134886" x="4687888" y="1973263"/>
          <p14:tracePt t="134899" x="4724400" y="2116138"/>
          <p14:tracePt t="134916" x="4751388" y="2170113"/>
          <p14:tracePt t="134933" x="4759325" y="2170113"/>
          <p14:tracePt t="134968" x="4759325" y="2160588"/>
          <p14:tracePt t="134978" x="4759325" y="2152650"/>
          <p14:tracePt t="135039" x="4759325" y="2143125"/>
          <p14:tracePt t="135090" x="4759325" y="2133600"/>
          <p14:tracePt t="135101" x="4768850" y="2125663"/>
          <p14:tracePt t="135110" x="4786313" y="2108200"/>
          <p14:tracePt t="135121" x="4830763" y="2027238"/>
          <p14:tracePt t="135133" x="4902200" y="1884363"/>
          <p14:tracePt t="135150" x="4929188" y="1785938"/>
          <p14:tracePt t="135167" x="5089525" y="1401763"/>
          <p14:tracePt t="135183" x="5214938" y="1143000"/>
          <p14:tracePt t="135200" x="5224463" y="1143000"/>
          <p14:tracePt t="135234" x="5224463" y="1152525"/>
          <p14:tracePt t="135508" x="5197475" y="1179513"/>
          <p14:tracePt t="135519" x="5126038" y="1214438"/>
          <p14:tracePt t="135529" x="5045075" y="1241425"/>
          <p14:tracePt t="135539" x="4929188" y="1295400"/>
          <p14:tracePt t="135550" x="4822825" y="1347788"/>
          <p14:tracePt t="135567" x="4724400" y="1384300"/>
          <p14:tracePt t="135583" x="4545013" y="1455738"/>
          <p14:tracePt t="135600" x="4491038" y="1500188"/>
          <p14:tracePt t="135641" x="4491038" y="1509713"/>
          <p14:tracePt t="135652" x="4491038" y="1527175"/>
          <p14:tracePt t="135667" x="4411663" y="1589088"/>
          <p14:tracePt t="135683" x="4276725" y="1704975"/>
          <p14:tracePt t="135700" x="4276725" y="1714500"/>
          <p14:tracePt t="135764" x="4276725" y="1687513"/>
          <p14:tracePt t="135774" x="4286250" y="1660525"/>
          <p14:tracePt t="135785" x="4295775" y="1598613"/>
          <p14:tracePt t="135800" x="4322763" y="1465263"/>
          <p14:tracePt t="135817" x="4411663" y="1214438"/>
          <p14:tracePt t="135835" x="4429125" y="1196975"/>
          <p14:tracePt t="135850" x="4429125" y="1187450"/>
          <p14:tracePt t="136049" x="4429125" y="1196975"/>
          <p14:tracePt t="136090" x="4429125" y="1214438"/>
          <p14:tracePt t="136101" x="4446588" y="1231900"/>
          <p14:tracePt t="136112" x="4465638" y="1268413"/>
          <p14:tracePt t="136121" x="4483100" y="1312863"/>
          <p14:tracePt t="136133" x="4527550" y="1419225"/>
          <p14:tracePt t="136151" x="4589463" y="1517650"/>
          <p14:tracePt t="136167" x="4598988" y="1544638"/>
          <p14:tracePt t="136183" x="4633913" y="1608138"/>
          <p14:tracePt t="136200" x="4633913" y="1633538"/>
          <p14:tracePt t="136217" x="4633913" y="1652588"/>
          <p14:tracePt t="136264" x="4633913" y="1687513"/>
          <p14:tracePt t="136274" x="4633913" y="1704975"/>
          <p14:tracePt t="136286" x="4633913" y="1724025"/>
          <p14:tracePt t="136300" x="4633913" y="1741488"/>
          <p14:tracePt t="137969" x="4633913" y="1768475"/>
          <p14:tracePt t="137979" x="4652963" y="1822450"/>
          <p14:tracePt t="137990" x="4670425" y="1911350"/>
          <p14:tracePt t="138001" x="4705350" y="2098675"/>
          <p14:tracePt t="138017" x="4759325" y="2251075"/>
          <p14:tracePt t="138034" x="4848225" y="2428875"/>
          <p14:tracePt t="138051" x="4884738" y="2554288"/>
          <p14:tracePt t="138067" x="4894263" y="2608263"/>
          <p14:tracePt t="138327" x="4857750" y="2473325"/>
          <p14:tracePt t="138337" x="4822825" y="2366963"/>
          <p14:tracePt t="138347" x="4786313" y="2224088"/>
          <p14:tracePt t="138357" x="4768850" y="2089150"/>
          <p14:tracePt t="138369" x="4751388" y="1928813"/>
          <p14:tracePt t="138384" x="4751388" y="1866900"/>
          <p14:tracePt t="138400" x="4741863" y="1795463"/>
          <p14:tracePt t="138419" x="4732338" y="1795463"/>
          <p14:tracePt t="138434" x="4724400" y="1795463"/>
          <p14:tracePt t="138500" x="4714875" y="1795463"/>
          <p14:tracePt t="138561" x="4705350" y="1795463"/>
          <p14:tracePt t="138582" x="4697413" y="1795463"/>
          <p14:tracePt t="138592" x="4679950" y="1795463"/>
          <p14:tracePt t="138603" x="4660900" y="1803400"/>
          <p14:tracePt t="138617" x="4633913" y="1803400"/>
          <p14:tracePt t="138635" x="4572000" y="1803400"/>
          <p14:tracePt t="138652" x="4554538" y="1803400"/>
          <p14:tracePt t="138714" x="4554538" y="1795463"/>
          <p14:tracePt t="138817" x="4562475" y="1812925"/>
          <p14:tracePt t="138827" x="4581525" y="1830388"/>
          <p14:tracePt t="138838" x="4589463" y="1857375"/>
          <p14:tracePt t="138851" x="4589463" y="1919288"/>
          <p14:tracePt t="138869" x="4598988" y="1955800"/>
          <p14:tracePt t="138901" x="4598988" y="1965325"/>
          <p14:tracePt t="138929" x="4608513" y="1965325"/>
          <p14:tracePt t="139083" x="4616450" y="1965325"/>
          <p14:tracePt t="139093" x="4633913" y="1911350"/>
          <p14:tracePt t="139105" x="4705350" y="1822450"/>
          <p14:tracePt t="139118" x="4768850" y="1751013"/>
          <p14:tracePt t="139134" x="4857750" y="1625600"/>
          <p14:tracePt t="139151" x="4911725" y="1554163"/>
          <p14:tracePt t="139167" x="4938713" y="1438275"/>
          <p14:tracePt t="139185" x="4938713" y="1446213"/>
          <p14:tracePt t="139217" x="4938713" y="1473200"/>
          <p14:tracePt t="139251" x="4938713" y="1482725"/>
          <p14:tracePt t="139268" x="4938713" y="1500188"/>
          <p14:tracePt t="139301" x="4919663" y="1571625"/>
          <p14:tracePt t="139321" x="4884738" y="1714500"/>
          <p14:tracePt t="139334" x="4867275" y="1822450"/>
          <p14:tracePt t="139351" x="4848225" y="1874838"/>
          <p14:tracePt t="139369" x="4848225" y="1884363"/>
          <p14:tracePt t="139470" x="4840288" y="1884363"/>
          <p14:tracePt t="139480" x="4830763" y="1884363"/>
          <p14:tracePt t="139491" x="4813300" y="1884363"/>
          <p14:tracePt t="139502" x="4803775" y="1884363"/>
          <p14:tracePt t="139518" x="4705350" y="1884363"/>
          <p14:tracePt t="139535" x="4125913" y="1714500"/>
          <p14:tracePt t="139552" x="3348038" y="1562100"/>
          <p14:tracePt t="139568" x="3071813" y="1544638"/>
          <p14:tracePt t="139585" x="2867025" y="1544638"/>
          <p14:tracePt t="139601" x="2847975" y="1544638"/>
          <p14:tracePt t="139617" x="2847975" y="1536700"/>
          <p14:tracePt t="139635" x="2919413" y="1536700"/>
          <p14:tracePt t="139879" x="3017838" y="1536700"/>
          <p14:tracePt t="139889" x="3205163" y="1562100"/>
          <p14:tracePt t="139901" x="3465513" y="1608138"/>
          <p14:tracePt t="139918" x="3751263" y="1670050"/>
          <p14:tracePt t="139934" x="4348163" y="1803400"/>
          <p14:tracePt t="139951" x="4991100" y="1928813"/>
          <p14:tracePt t="139968" x="5232400" y="1928813"/>
          <p14:tracePt t="139985" x="5680075" y="1928813"/>
          <p14:tracePt t="140002" x="5830888" y="1911350"/>
          <p14:tracePt t="140018" x="5875338" y="1884363"/>
          <p14:tracePt t="140035" x="5894388" y="1874838"/>
          <p14:tracePt t="140236" x="5724525" y="1847850"/>
          <p14:tracePt t="140246" x="5375275" y="1795463"/>
          <p14:tracePt t="140257" x="4911725" y="1741488"/>
          <p14:tracePt t="140268" x="4483100" y="1697038"/>
          <p14:tracePt t="140284" x="4133850" y="1643063"/>
          <p14:tracePt t="140301" x="3776663" y="1625600"/>
          <p14:tracePt t="140318" x="3652838" y="1608138"/>
          <p14:tracePt t="140335" x="3652838" y="1598613"/>
          <p14:tracePt t="140634" x="3652838" y="1643063"/>
          <p14:tracePt t="140645" x="3616325" y="1795463"/>
          <p14:tracePt t="140655" x="3571875" y="1938338"/>
          <p14:tracePt t="140668" x="3536950" y="2062163"/>
          <p14:tracePt t="140686" x="3482975" y="2224088"/>
          <p14:tracePt t="140701" x="3394075" y="2562225"/>
          <p14:tracePt t="140718" x="3367088" y="2660650"/>
          <p14:tracePt t="140736" x="3348038" y="2741613"/>
          <p14:tracePt t="140941" x="3375025" y="2697163"/>
          <p14:tracePt t="140951" x="3429000" y="2608263"/>
          <p14:tracePt t="140961" x="3490913" y="2527300"/>
          <p14:tracePt t="140971" x="3581400" y="2446338"/>
          <p14:tracePt t="140985" x="3714750" y="2374900"/>
          <p14:tracePt t="141002" x="4000500" y="2259013"/>
          <p14:tracePt t="141018" x="4089400" y="2259013"/>
          <p14:tracePt t="141035" x="4276725" y="2276475"/>
          <p14:tracePt t="141053" x="4411663" y="2347913"/>
          <p14:tracePt t="141068" x="4465638" y="2366963"/>
          <p14:tracePt t="141085" x="4598988" y="2393950"/>
          <p14:tracePt t="141102" x="4687888" y="2401888"/>
          <p14:tracePt t="141119" x="4848225" y="2401888"/>
          <p14:tracePt t="141135" x="4919663" y="2401888"/>
          <p14:tracePt t="141151" x="4929188" y="2401888"/>
          <p14:tracePt t="141196" x="4929188" y="2411413"/>
          <p14:tracePt t="141217" x="4929188" y="2428875"/>
          <p14:tracePt t="141227" x="4919663" y="2465388"/>
          <p14:tracePt t="141237" x="4902200" y="2500313"/>
          <p14:tracePt t="141252" x="4875213" y="2562225"/>
          <p14:tracePt t="141268" x="4830763" y="2679700"/>
          <p14:tracePt t="141285" x="4830763" y="2697163"/>
          <p14:tracePt t="141301" x="4822825" y="2705100"/>
          <p14:tracePt t="141359" x="4795838" y="2705100"/>
          <p14:tracePt t="141370" x="4714875" y="2705100"/>
          <p14:tracePt t="141380" x="4562475" y="2705100"/>
          <p14:tracePt t="141390" x="4322763" y="2705100"/>
          <p14:tracePt t="141402" x="4089400" y="2687638"/>
          <p14:tracePt t="141418" x="3840163" y="2660650"/>
          <p14:tracePt t="141435" x="3500438" y="2625725"/>
          <p14:tracePt t="141452" x="3348038" y="2616200"/>
          <p14:tracePt t="141468" x="3313113" y="2616200"/>
          <p14:tracePt t="141485" x="3276600" y="2616200"/>
          <p14:tracePt t="143054" x="3340100" y="2616200"/>
          <p14:tracePt t="143064" x="3500438" y="2616200"/>
          <p14:tracePt t="143075" x="3768725" y="2616200"/>
          <p14:tracePt t="143087" x="3983038" y="2616200"/>
          <p14:tracePt t="143102" x="4303713" y="2616200"/>
          <p14:tracePt t="143119" x="4687888" y="2616200"/>
          <p14:tracePt t="143137" x="4991100" y="2616200"/>
          <p14:tracePt t="143152" x="5081588" y="2589213"/>
          <p14:tracePt t="143351" x="4911725" y="2616200"/>
          <p14:tracePt t="143361" x="4732338" y="2616200"/>
          <p14:tracePt t="143371" x="4438650" y="2616200"/>
          <p14:tracePt t="143385" x="4160838" y="2581275"/>
          <p14:tracePt t="143402" x="3670300" y="2490788"/>
          <p14:tracePt t="143419" x="3536950" y="2446338"/>
          <p14:tracePt t="143436" x="3375025" y="2366963"/>
          <p14:tracePt t="143453" x="3276600" y="2187575"/>
          <p14:tracePt t="143469" x="3259138" y="2125663"/>
          <p14:tracePt t="143486" x="3259138" y="2098675"/>
          <p14:tracePt t="143710" x="3340100" y="2036763"/>
          <p14:tracePt t="143718" x="3473450" y="1938338"/>
          <p14:tracePt t="143728" x="3687763" y="1812925"/>
          <p14:tracePt t="143739" x="3894138" y="1714500"/>
          <p14:tracePt t="143752" x="4062413" y="1616075"/>
          <p14:tracePt t="143770" x="4357688" y="1411288"/>
          <p14:tracePt t="143785" x="4473575" y="1374775"/>
          <p14:tracePt t="143802" x="4633913" y="1357313"/>
          <p14:tracePt t="143820" x="4705350" y="1357313"/>
          <p14:tracePt t="143932" x="4705350" y="1374775"/>
          <p14:tracePt t="143943" x="4697413" y="1401763"/>
          <p14:tracePt t="143954" x="4670425" y="1446213"/>
          <p14:tracePt t="143968" x="4608513" y="1482725"/>
          <p14:tracePt t="143986" x="4465638" y="1500188"/>
          <p14:tracePt t="144002" x="4375150" y="1500188"/>
          <p14:tracePt t="144018" x="4179888" y="1500188"/>
          <p14:tracePt t="144036" x="3902075" y="1500188"/>
          <p14:tracePt t="144052" x="3803650" y="1500188"/>
          <p14:tracePt t="144069" x="3687763" y="1500188"/>
          <p14:tracePt t="144087" x="3652838" y="1490663"/>
          <p14:tracePt t="144126" x="3660775" y="1482725"/>
          <p14:tracePt t="144138" x="3670300" y="1482725"/>
          <p14:tracePt t="144152" x="3679825" y="1482725"/>
          <p14:tracePt t="144169" x="3822700" y="1455738"/>
          <p14:tracePt t="144186" x="3919538" y="1465263"/>
          <p14:tracePt t="144202" x="4108450" y="1482725"/>
          <p14:tracePt t="144219" x="4348163" y="1490663"/>
          <p14:tracePt t="144235" x="4465638" y="1490663"/>
          <p14:tracePt t="144252" x="4679950" y="1482725"/>
          <p14:tracePt t="144270" x="4919663" y="1428750"/>
          <p14:tracePt t="144494" x="4938713" y="1428750"/>
          <p14:tracePt t="144504" x="4965700" y="1428750"/>
          <p14:tracePt t="144514" x="5000625" y="1428750"/>
          <p14:tracePt t="144525" x="5062538" y="1446213"/>
          <p14:tracePt t="144537" x="5133975" y="1465263"/>
          <p14:tracePt t="144552" x="5197475" y="1482725"/>
          <p14:tracePt t="144569" x="5313363" y="1490663"/>
          <p14:tracePt t="144587" x="5384800" y="1490663"/>
          <p14:tracePt t="144602" x="5402263" y="1490663"/>
          <p14:tracePt t="144619" x="5411788" y="1490663"/>
          <p14:tracePt t="144668" x="5411788" y="1500188"/>
          <p14:tracePt t="144678" x="5402263" y="1517650"/>
          <p14:tracePt t="144688" x="5375275" y="1581150"/>
          <p14:tracePt t="144702" x="5357813" y="1625600"/>
          <p14:tracePt t="144719" x="5330825" y="1697038"/>
          <p14:tracePt t="144736" x="5313363" y="1751013"/>
          <p14:tracePt t="144752" x="5276850" y="1830388"/>
          <p14:tracePt t="144770" x="5268913" y="1884363"/>
          <p14:tracePt t="144786" x="5268913" y="1893888"/>
          <p14:tracePt t="144851" x="5259388" y="1893888"/>
          <p14:tracePt t="144892" x="5251450" y="1893888"/>
          <p14:tracePt t="144903" x="5251450" y="1901825"/>
          <p14:tracePt t="144913" x="5241925" y="1901825"/>
          <p14:tracePt t="144923" x="5205413" y="1919288"/>
          <p14:tracePt t="144936" x="5160963" y="1919288"/>
          <p14:tracePt t="144954" x="4983163" y="1946275"/>
          <p14:tracePt t="144969" x="4867275" y="1973263"/>
          <p14:tracePt t="144986" x="4589463" y="2027238"/>
          <p14:tracePt t="145002" x="4473575" y="2062163"/>
          <p14:tracePt t="145019" x="4241800" y="2098675"/>
          <p14:tracePt t="145036" x="4125913" y="2116138"/>
          <p14:tracePt t="145052" x="4098925" y="2116138"/>
          <p14:tracePt t="145069" x="4054475" y="2116138"/>
          <p14:tracePt t="145332" x="4054475" y="2062163"/>
          <p14:tracePt t="145342" x="4044950" y="1928813"/>
          <p14:tracePt t="145353" x="4044950" y="1911350"/>
          <p14:tracePt t="145369" x="4037013" y="1857375"/>
          <p14:tracePt t="145386" x="4037013" y="1822450"/>
          <p14:tracePt t="145474" x="4044950" y="1822450"/>
          <p14:tracePt t="145485" x="4098925" y="1822450"/>
          <p14:tracePt t="145495" x="4187825" y="1812925"/>
          <p14:tracePt t="145505" x="4295775" y="1803400"/>
          <p14:tracePt t="145519" x="4402138" y="1795463"/>
          <p14:tracePt t="145537" x="4581525" y="1785938"/>
          <p14:tracePt t="145552" x="4679950" y="1758950"/>
          <p14:tracePt t="145569" x="4919663" y="1714500"/>
          <p14:tracePt t="145587" x="5037138" y="1704975"/>
          <p14:tracePt t="145602" x="5081588" y="1697038"/>
          <p14:tracePt t="145620" x="5143500" y="1660525"/>
          <p14:tracePt t="145688" x="5143500" y="1670050"/>
          <p14:tracePt t="145710" x="5143500" y="1714500"/>
          <p14:tracePt t="145720" x="5143500" y="1751013"/>
          <p14:tracePt t="145729" x="5126038" y="1795463"/>
          <p14:tracePt t="145740" x="5108575" y="1866900"/>
          <p14:tracePt t="145753" x="5089525" y="1919288"/>
          <p14:tracePt t="145769" x="5081588" y="2000250"/>
          <p14:tracePt t="145786" x="5054600" y="2108200"/>
          <p14:tracePt t="145893" x="5045075" y="2108200"/>
          <p14:tracePt t="145913" x="5018088" y="2125663"/>
          <p14:tracePt t="145924" x="4956175" y="2133600"/>
          <p14:tracePt t="145936" x="4867275" y="2133600"/>
          <p14:tracePt t="145953" x="4751388" y="2143125"/>
          <p14:tracePt t="145969" x="4348163" y="2152650"/>
          <p14:tracePt t="145986" x="4017963" y="2160588"/>
          <p14:tracePt t="146002" x="3902075" y="2160588"/>
          <p14:tracePt t="146019" x="3768725" y="2160588"/>
          <p14:tracePt t="146036" x="3679825" y="2152650"/>
          <p14:tracePt t="146053" x="3679825" y="2062163"/>
          <p14:tracePt t="146301" x="3679825" y="2000250"/>
          <p14:tracePt t="146312" x="3687763" y="1938338"/>
          <p14:tracePt t="146322" x="3697288" y="1893888"/>
          <p14:tracePt t="146336" x="3705225" y="1839913"/>
          <p14:tracePt t="146353" x="3732213" y="1714500"/>
          <p14:tracePt t="146369" x="3759200" y="1616075"/>
          <p14:tracePt t="146387" x="3803650" y="1509713"/>
          <p14:tracePt t="146419" x="3813175" y="1509713"/>
          <p14:tracePt t="146454" x="3867150" y="1509713"/>
          <p14:tracePt t="146465" x="3956050" y="1509713"/>
          <p14:tracePt t="146475" x="4081463" y="1500188"/>
          <p14:tracePt t="146486" x="4241800" y="1490663"/>
          <p14:tracePt t="146503" x="4465638" y="1490663"/>
          <p14:tracePt t="146520" x="4687888" y="1490663"/>
          <p14:tracePt t="146537" x="4857750" y="1509713"/>
          <p14:tracePt t="146553" x="4929188" y="1509713"/>
          <p14:tracePt t="146569" x="5027613" y="1527175"/>
          <p14:tracePt t="146587" x="5072063" y="1527175"/>
          <p14:tracePt t="146603" x="5133975" y="1527175"/>
          <p14:tracePt t="146669" x="5133975" y="1536700"/>
          <p14:tracePt t="146679" x="5133975" y="1544638"/>
          <p14:tracePt t="146690" x="5133975" y="1571625"/>
          <p14:tracePt t="146703" x="5133975" y="1625600"/>
          <p14:tracePt t="146721" x="5126038" y="1670050"/>
          <p14:tracePt t="146736" x="5116513" y="1714500"/>
          <p14:tracePt t="146753" x="5108575" y="1758950"/>
          <p14:tracePt t="146771" x="5099050" y="1812925"/>
          <p14:tracePt t="146813" x="5099050" y="1822450"/>
          <p14:tracePt t="146832" x="5099050" y="1830388"/>
          <p14:tracePt t="146843" x="5108575" y="1839913"/>
          <p14:tracePt t="146854" x="5108575" y="1847850"/>
          <p14:tracePt t="146925" x="5108575" y="1857375"/>
          <p14:tracePt t="146935" x="5108575" y="1874838"/>
          <p14:tracePt t="146945" x="5108575" y="1893888"/>
          <p14:tracePt t="146955" x="5108575" y="1919288"/>
          <p14:tracePt t="146969" x="5108575" y="1946275"/>
          <p14:tracePt t="146987" x="5108575" y="2000250"/>
          <p14:tracePt t="147003" x="5099050" y="2009775"/>
          <p14:tracePt t="147068" x="5081588" y="2017713"/>
          <p14:tracePt t="147077" x="5054600" y="2054225"/>
          <p14:tracePt t="147089" x="5018088" y="2071688"/>
          <p14:tracePt t="147103" x="4946650" y="2089150"/>
          <p14:tracePt t="147120" x="4724400" y="2116138"/>
          <p14:tracePt t="147136" x="4608513" y="2125663"/>
          <p14:tracePt t="147153" x="4394200" y="2133600"/>
          <p14:tracePt t="147170" x="4259263" y="2133600"/>
          <p14:tracePt t="147187" x="4197350" y="2125663"/>
          <p14:tracePt t="147568" x="4214813" y="2116138"/>
          <p14:tracePt t="147578" x="4214813" y="2098675"/>
          <p14:tracePt t="147589" x="4214813" y="2089150"/>
          <p14:tracePt t="147603" x="4232275" y="2017713"/>
          <p14:tracePt t="147620" x="4268788" y="1803400"/>
          <p14:tracePt t="147637" x="4268788" y="1751013"/>
          <p14:tracePt t="147653" x="4241800" y="1679575"/>
          <p14:tracePt t="147670" x="4214813" y="1598613"/>
          <p14:tracePt t="147686" x="4197350" y="1554163"/>
          <p14:tracePt t="147703" x="4179888" y="1544638"/>
          <p14:tracePt t="147976" x="4214813" y="1536700"/>
          <p14:tracePt t="147987" x="4295775" y="1527175"/>
          <p14:tracePt t="147996" x="4411663" y="1517650"/>
          <p14:tracePt t="148007" x="4545013" y="1509713"/>
          <p14:tracePt t="148019" x="4705350" y="1509713"/>
          <p14:tracePt t="148038" x="5027613" y="1490663"/>
          <p14:tracePt t="148053" x="5126038" y="1482725"/>
          <p14:tracePt t="148070" x="5214938" y="1482725"/>
          <p14:tracePt t="148087" x="5232400" y="1482725"/>
          <p14:tracePt t="148120" x="5224463" y="1598613"/>
          <p14:tracePt t="148137" x="5205413" y="1758950"/>
          <p14:tracePt t="148153" x="5170488" y="1919288"/>
          <p14:tracePt t="148170" x="5143500" y="2036763"/>
          <p14:tracePt t="148187" x="5143500" y="2062163"/>
          <p14:tracePt t="148252" x="5143500" y="20891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ru-RU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1276"/>
      </p:ext>
    </p:extLst>
  </p:cSld>
  <p:clrMapOvr>
    <a:masterClrMapping/>
  </p:clrMapOvr>
  <p:transition advTm="23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Performance/Power balance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46940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Depending on market target, we may optimize:</a:t>
            </a:r>
          </a:p>
          <a:p>
            <a:pPr marL="1027113" lvl="2" indent="-342900"/>
            <a:r>
              <a:rPr lang="en-US" sz="1800" dirty="0" smtClean="0"/>
              <a:t>performance (IPS)</a:t>
            </a:r>
          </a:p>
          <a:p>
            <a:pPr marL="1027113" lvl="2" indent="-342900"/>
            <a:r>
              <a:rPr lang="en-US" sz="1800" dirty="0" smtClean="0"/>
              <a:t>power (Watts)</a:t>
            </a:r>
          </a:p>
          <a:p>
            <a:pPr marL="1027113" lvl="2" indent="-342900"/>
            <a:r>
              <a:rPr lang="en-US" sz="1800" dirty="0" smtClean="0"/>
              <a:t>energy = power </a:t>
            </a:r>
            <a:r>
              <a:rPr lang="en-US" sz="1800" dirty="0"/>
              <a:t>/</a:t>
            </a:r>
            <a:r>
              <a:rPr lang="en-US" sz="1800" dirty="0" smtClean="0"/>
              <a:t> IPS (Joules)</a:t>
            </a:r>
          </a:p>
          <a:p>
            <a:pPr marL="1027113" lvl="2" indent="-342900"/>
            <a:r>
              <a:rPr lang="en-US" sz="1800" dirty="0" smtClean="0"/>
              <a:t>dissipation = power / area (Watts / cm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New features are added to CPU regarding to select 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Example 1:</a:t>
            </a:r>
            <a:r>
              <a:rPr lang="en-US" dirty="0" smtClean="0"/>
              <a:t> deeper pipelining</a:t>
            </a:r>
            <a:r>
              <a:rPr lang="en-US" dirty="0"/>
              <a:t> </a:t>
            </a:r>
            <a:r>
              <a:rPr lang="en-US" dirty="0" smtClean="0"/>
              <a:t>increases power consumption:</a:t>
            </a:r>
          </a:p>
          <a:p>
            <a:pPr marL="1027113" lvl="2" indent="-342900"/>
            <a:r>
              <a:rPr lang="en-US" dirty="0" smtClean="0"/>
              <a:t>higher frequency increases dynamic power</a:t>
            </a:r>
          </a:p>
          <a:p>
            <a:pPr marL="1027113" lvl="2" indent="-342900"/>
            <a:r>
              <a:rPr lang="en-US" dirty="0" smtClean="0"/>
              <a:t>new latches increase both static and dynamic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Example 2: </a:t>
            </a:r>
            <a:r>
              <a:rPr lang="en-US" dirty="0" smtClean="0"/>
              <a:t>issue width increases power in </a:t>
            </a:r>
            <a:r>
              <a:rPr lang="en-US" dirty="0"/>
              <a:t>~</a:t>
            </a:r>
            <a:r>
              <a:rPr lang="en-US" i="1" dirty="0" smtClean="0"/>
              <a:t>W </a:t>
            </a:r>
            <a:r>
              <a:rPr lang="en-US" dirty="0" smtClean="0"/>
              <a:t>times</a:t>
            </a:r>
            <a:endParaRPr lang="en-US" b="1" i="1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0807049"/>
      </p:ext>
    </p:extLst>
  </p:cSld>
  <p:clrMapOvr>
    <a:masterClrMapping/>
  </p:clrMapOvr>
  <p:transition advTm="33096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3077" x="5099050" y="2089150"/>
          <p14:tracePt t="3087" x="5010150" y="2081213"/>
          <p14:tracePt t="3097" x="4875213" y="1990725"/>
          <p14:tracePt t="3109" x="4714875" y="1839913"/>
          <p14:tracePt t="3119" x="4554538" y="1697038"/>
          <p14:tracePt t="3134" x="4402138" y="1554163"/>
          <p14:tracePt t="3150" x="4133850" y="1027113"/>
          <p14:tracePt t="3168" x="4089400" y="901700"/>
          <p14:tracePt t="3184" x="4081463" y="758825"/>
          <p14:tracePt t="3201" x="4116388" y="696913"/>
          <p14:tracePt t="3659" x="4108450" y="750888"/>
          <p14:tracePt t="3670" x="4037013" y="884238"/>
          <p14:tracePt t="3680" x="3983038" y="973138"/>
          <p14:tracePt t="3690" x="3902075" y="1062038"/>
          <p14:tracePt t="3701" x="3822700" y="1179513"/>
          <p14:tracePt t="3717" x="3741738" y="1322388"/>
          <p14:tracePt t="3734" x="3625850" y="1455738"/>
          <p14:tracePt t="3751" x="3571875" y="1482725"/>
          <p14:tracePt t="3767" x="3544888" y="1482725"/>
          <p14:tracePt t="3784" x="3509963" y="1482725"/>
          <p14:tracePt t="4037" x="3571875" y="1401763"/>
          <p14:tracePt t="4047" x="3643313" y="1303338"/>
          <p14:tracePt t="4057" x="3697288" y="1187450"/>
          <p14:tracePt t="4069" x="3741738" y="1125538"/>
          <p14:tracePt t="4085" x="3803650" y="1036638"/>
          <p14:tracePt t="4101" x="3875088" y="911225"/>
          <p14:tracePt t="4118" x="3902075" y="857250"/>
          <p14:tracePt t="4134" x="3929063" y="785813"/>
          <p14:tracePt t="4180" x="3938588" y="741363"/>
          <p14:tracePt t="4190" x="3956050" y="679450"/>
          <p14:tracePt t="4202" x="3990975" y="625475"/>
          <p14:tracePt t="4217" x="3990975" y="588963"/>
          <p14:tracePt t="4234" x="4027488" y="544513"/>
          <p14:tracePt t="4251" x="4054475" y="517525"/>
          <p14:tracePt t="4254" x="4054475" y="509588"/>
          <p14:tracePt t="4268" x="4062413" y="509588"/>
          <p14:tracePt t="4292" x="4098925" y="500063"/>
          <p14:tracePt t="4303" x="4143375" y="473075"/>
          <p14:tracePt t="4317" x="4187825" y="465138"/>
          <p14:tracePt t="4334" x="4224338" y="446088"/>
          <p14:tracePt t="4351" x="4232275" y="446088"/>
          <p14:tracePt t="4394" x="4251325" y="446088"/>
          <p14:tracePt t="4405" x="4276725" y="446088"/>
          <p14:tracePt t="4418" x="4303713" y="446088"/>
          <p14:tracePt t="4435" x="4322763" y="446088"/>
          <p14:tracePt t="4558" x="4322763" y="455613"/>
          <p14:tracePt t="4569" x="4303713" y="490538"/>
          <p14:tracePt t="4578" x="4232275" y="588963"/>
          <p14:tracePt t="4588" x="4143375" y="741363"/>
          <p14:tracePt t="4601" x="4017963" y="938213"/>
          <p14:tracePt t="4617" x="3946525" y="1009650"/>
          <p14:tracePt t="4634" x="3884613" y="1081088"/>
          <p14:tracePt t="4650" x="3848100" y="1204913"/>
          <p14:tracePt t="4925" x="3894138" y="1187450"/>
          <p14:tracePt t="4936" x="3973513" y="1152525"/>
          <p14:tracePt t="4946" x="4108450" y="1125538"/>
          <p14:tracePt t="4956" x="4348163" y="1089025"/>
          <p14:tracePt t="4967" x="4598988" y="1062038"/>
          <p14:tracePt t="4984" x="4875213" y="1044575"/>
          <p14:tracePt t="5001" x="5187950" y="1036638"/>
          <p14:tracePt t="5018" x="5367338" y="1036638"/>
          <p14:tracePt t="5034" x="5429250" y="1036638"/>
          <p14:tracePt t="5050" x="5483225" y="1027113"/>
          <p14:tracePt t="5274" x="4822825" y="1062038"/>
          <p14:tracePt t="5283" x="4572000" y="1062038"/>
          <p14:tracePt t="5293" x="4402138" y="1062038"/>
          <p14:tracePt t="5304" x="4295775" y="1062038"/>
          <p14:tracePt t="5318" x="4214813" y="1054100"/>
          <p14:tracePt t="5335" x="4125913" y="1036638"/>
          <p14:tracePt t="5351" x="4098925" y="1000125"/>
          <p14:tracePt t="5368" x="4098925" y="982663"/>
          <p14:tracePt t="33099" x="4259263" y="982663"/>
          <p14:tracePt t="33110" x="4643438" y="982663"/>
          <p14:tracePt t="33120" x="5081588" y="982663"/>
          <p14:tracePt t="33130" x="5572125" y="1009650"/>
          <p14:tracePt t="33142" x="6062663" y="1062038"/>
          <p14:tracePt t="33158" x="6537325" y="1133475"/>
          <p14:tracePt t="33175" x="7242175" y="1258888"/>
          <p14:tracePt t="33192" x="7608888" y="1295400"/>
          <p14:tracePt t="33427" x="7518400" y="1347788"/>
          <p14:tracePt t="33437" x="7429500" y="1446213"/>
          <p14:tracePt t="33447" x="7367588" y="1527175"/>
          <p14:tracePt t="33459" x="7296150" y="1608138"/>
          <p14:tracePt t="33475" x="7259638" y="1679575"/>
          <p14:tracePt t="33492" x="7232650" y="1785938"/>
          <p14:tracePt t="33509" x="7232650" y="1884363"/>
          <p14:tracePt t="33525" x="7242175" y="1901825"/>
          <p14:tracePt t="33542" x="7269163" y="1901825"/>
          <p14:tracePt t="33745" x="7099300" y="1893888"/>
          <p14:tracePt t="33753" x="6705600" y="1776413"/>
          <p14:tracePt t="33764" x="6180138" y="1633538"/>
          <p14:tracePt t="33775" x="5537200" y="1517650"/>
          <p14:tracePt t="33792" x="4965700" y="1428750"/>
          <p14:tracePt t="33809" x="3929063" y="1303338"/>
          <p14:tracePt t="33826" x="3313113" y="1268413"/>
          <p14:tracePt t="33841" x="3152775" y="1250950"/>
          <p14:tracePt t="33859" x="3098800" y="1250950"/>
          <p14:tracePt t="34172" x="3152775" y="1231900"/>
          <p14:tracePt t="34182" x="3276600" y="1204913"/>
          <p14:tracePt t="34194" x="3482975" y="1152525"/>
          <p14:tracePt t="34209" x="3956050" y="1081088"/>
          <p14:tracePt t="34225" x="4803775" y="822325"/>
          <p14:tracePt t="34243" x="5108575" y="696913"/>
          <p14:tracePt t="34258" x="5456238" y="625475"/>
          <p14:tracePt t="34275" x="5634038" y="608013"/>
          <p14:tracePt t="34292" x="5688013" y="608013"/>
          <p14:tracePt t="34308" x="5732463" y="608013"/>
          <p14:tracePt t="34531" x="5527675" y="687388"/>
          <p14:tracePt t="34540" x="5286375" y="723900"/>
          <p14:tracePt t="34550" x="5027613" y="785813"/>
          <p14:tracePt t="34561" x="4724400" y="830263"/>
          <p14:tracePt t="34576" x="4419600" y="874713"/>
          <p14:tracePt t="34592" x="4037013" y="911225"/>
          <p14:tracePt t="34610" x="3902075" y="919163"/>
          <p14:tracePt t="34625" x="3724275" y="965200"/>
          <p14:tracePt t="34642" x="3625850" y="1009650"/>
          <p14:tracePt t="34659" x="3598863" y="1089025"/>
          <p14:tracePt t="37402" x="3608388" y="1143000"/>
          <p14:tracePt t="37411" x="3687763" y="1179513"/>
          <p14:tracePt t="37420" x="3902075" y="1241425"/>
          <p14:tracePt t="37431" x="4232275" y="1295400"/>
          <p14:tracePt t="37443" x="4625975" y="1322388"/>
          <p14:tracePt t="37461" x="5108575" y="1322388"/>
          <p14:tracePt t="37476" x="5616575" y="1322388"/>
          <p14:tracePt t="37493" x="5786438" y="1322388"/>
          <p14:tracePt t="37509" x="5848350" y="1330325"/>
          <p14:tracePt t="37677" x="5670550" y="1393825"/>
          <p14:tracePt t="37686" x="5465763" y="1446213"/>
          <p14:tracePt t="37696" x="5126038" y="1509713"/>
          <p14:tracePt t="37709" x="4786313" y="1643063"/>
          <p14:tracePt t="37727" x="3946525" y="1830388"/>
          <p14:tracePt t="37742" x="3544888" y="1893888"/>
          <p14:tracePt t="37759" x="2982913" y="1928813"/>
          <p14:tracePt t="37777" x="2714625" y="1928813"/>
          <p14:tracePt t="37793" x="2660650" y="1857375"/>
          <p14:tracePt t="38003" x="2679700" y="1839913"/>
          <p14:tracePt t="38013" x="2874963" y="1795463"/>
          <p14:tracePt t="38023" x="3152775" y="1751013"/>
          <p14:tracePt t="38033" x="3527425" y="1714500"/>
          <p14:tracePt t="38044" x="3867150" y="1714500"/>
          <p14:tracePt t="38060" x="4224338" y="1714500"/>
          <p14:tracePt t="38077" x="4795838" y="1724025"/>
          <p14:tracePt t="38093" x="5018088" y="1751013"/>
          <p14:tracePt t="38110" x="5224463" y="1776413"/>
          <p14:tracePt t="38126" x="5295900" y="1795463"/>
          <p14:tracePt t="38186" x="5295900" y="1847850"/>
          <p14:tracePt t="38196" x="5295900" y="1938338"/>
          <p14:tracePt t="38207" x="5295900" y="2009775"/>
          <p14:tracePt t="38217" x="5286375" y="2089150"/>
          <p14:tracePt t="38228" x="5276850" y="2197100"/>
          <p14:tracePt t="38243" x="5241925" y="2366963"/>
          <p14:tracePt t="38260" x="5197475" y="2625725"/>
          <p14:tracePt t="38278" x="5160963" y="2938463"/>
          <p14:tracePt t="38293" x="5153025" y="3036888"/>
          <p14:tracePt t="38310" x="5116513" y="3214688"/>
          <p14:tracePt t="38326" x="5099050" y="3313113"/>
          <p14:tracePt t="38343" x="5081588" y="3473450"/>
          <p14:tracePt t="38360" x="5072063" y="3527425"/>
          <p14:tracePt t="38376" x="5072063" y="3536950"/>
          <p14:tracePt t="38524" x="4991100" y="3517900"/>
          <p14:tracePt t="38534" x="4679950" y="3446463"/>
          <p14:tracePt t="38545" x="4054475" y="3295650"/>
          <p14:tracePt t="38560" x="3438525" y="3170238"/>
          <p14:tracePt t="38576" x="2357438" y="3089275"/>
          <p14:tracePt t="38593" x="1946275" y="3089275"/>
          <p14:tracePt t="38610" x="1581150" y="3089275"/>
          <p14:tracePt t="38626" x="1455738" y="3027363"/>
          <p14:tracePt t="38643" x="1446213" y="3000375"/>
          <p14:tracePt t="38660" x="1446213" y="2894013"/>
          <p14:tracePt t="38911" x="1554163" y="2652713"/>
          <p14:tracePt t="38922" x="1839913" y="2241550"/>
          <p14:tracePt t="38932" x="2108200" y="1946275"/>
          <p14:tracePt t="38943" x="2393950" y="1446213"/>
          <p14:tracePt t="38960" x="2670175" y="1179513"/>
          <p14:tracePt t="38977" x="2973388" y="758825"/>
          <p14:tracePt t="38994" x="3081338" y="571500"/>
          <p14:tracePt t="39010" x="3108325" y="571500"/>
          <p14:tracePt t="39026" x="3286125" y="561975"/>
          <p14:tracePt t="39045" x="3509963" y="625475"/>
          <p14:tracePt t="39060" x="3679825" y="723900"/>
          <p14:tracePt t="39076" x="4010025" y="938213"/>
          <p14:tracePt t="39094" x="4098925" y="973138"/>
          <p14:tracePt t="39110" x="4241800" y="1017588"/>
          <p14:tracePt t="39127" x="4303713" y="1044575"/>
          <p14:tracePt t="39160" x="4303713" y="1089025"/>
          <p14:tracePt t="39178" x="4251325" y="1250950"/>
          <p14:tracePt t="39193" x="4170363" y="1473200"/>
          <p14:tracePt t="39210" x="4010025" y="1776413"/>
          <p14:tracePt t="39228" x="3919538" y="2036763"/>
          <p14:tracePt t="39243" x="3894138" y="2143125"/>
          <p14:tracePt t="39260" x="3857625" y="2205038"/>
          <p14:tracePt t="41334" x="3643313" y="2322513"/>
          <p14:tracePt t="41344" x="3340100" y="2322513"/>
          <p14:tracePt t="41361" x="2894013" y="2276475"/>
          <p14:tracePt t="41377" x="2205038" y="2133600"/>
          <p14:tracePt t="41394" x="1795463" y="2027238"/>
          <p14:tracePt t="41411" x="1633538" y="1965325"/>
          <p14:tracePt t="41427" x="1357313" y="1884363"/>
          <p14:tracePt t="41444" x="1196975" y="1822450"/>
          <p14:tracePt t="41699" x="1223963" y="1822450"/>
          <p14:tracePt t="41710" x="1295400" y="1803400"/>
          <p14:tracePt t="41720" x="1419225" y="1803400"/>
          <p14:tracePt t="41730" x="1562100" y="1803400"/>
          <p14:tracePt t="41744" x="1679575" y="1803400"/>
          <p14:tracePt t="41761" x="1982788" y="1812925"/>
          <p14:tracePt t="41777" x="2108200" y="1812925"/>
          <p14:tracePt t="41794" x="2339975" y="1822450"/>
          <p14:tracePt t="41812" x="2527300" y="1822450"/>
          <p14:tracePt t="41828" x="2589213" y="1822450"/>
          <p14:tracePt t="41844" x="2670175" y="1830388"/>
          <p14:tracePt t="41861" x="2697163" y="1830388"/>
          <p14:tracePt t="41877" x="2732088" y="1839913"/>
          <p14:tracePt t="41894" x="2759075" y="1839913"/>
          <p14:tracePt t="41911" x="2776538" y="1839913"/>
          <p14:tracePt t="42118" x="2795588" y="1830388"/>
          <p14:tracePt t="42129" x="2830513" y="1830388"/>
          <p14:tracePt t="42139" x="2894013" y="1822450"/>
          <p14:tracePt t="42149" x="2990850" y="1812925"/>
          <p14:tracePt t="42161" x="3089275" y="1812925"/>
          <p14:tracePt t="42177" x="3187700" y="1803400"/>
          <p14:tracePt t="42194" x="3384550" y="1768475"/>
          <p14:tracePt t="42211" x="3465513" y="1751013"/>
          <p14:tracePt t="42227" x="3473450" y="1741488"/>
          <p14:tracePt t="42782" x="3429000" y="1670050"/>
          <p14:tracePt t="42793" x="3411538" y="1633538"/>
          <p14:tracePt t="42803" x="3357563" y="1438275"/>
          <p14:tracePt t="42813" x="3348038" y="1411288"/>
          <p14:tracePt t="42828" x="3286125" y="1276350"/>
          <p14:tracePt t="42845" x="3259138" y="1214438"/>
          <p14:tracePt t="42861" x="3241675" y="1169988"/>
          <p14:tracePt t="43211" x="3224213" y="1187450"/>
          <p14:tracePt t="43221" x="3197225" y="1204913"/>
          <p14:tracePt t="43232" x="3143250" y="1223963"/>
          <p14:tracePt t="43244" x="3081338" y="1258888"/>
          <p14:tracePt t="43262" x="2830513" y="1295400"/>
          <p14:tracePt t="43278" x="2616200" y="1295400"/>
          <p14:tracePt t="43294" x="2214563" y="1303338"/>
          <p14:tracePt t="43312" x="2000250" y="1303338"/>
          <p14:tracePt t="43327" x="1751013" y="1303338"/>
          <p14:tracePt t="43344" x="1554163" y="1295400"/>
          <p14:tracePt t="43361" x="1482725" y="1285875"/>
          <p14:tracePt t="43377" x="1384300" y="1276350"/>
          <p14:tracePt t="43395" x="1339850" y="1250950"/>
          <p14:tracePt t="44263" x="1339850" y="1258888"/>
          <p14:tracePt t="44273" x="1339850" y="1276350"/>
          <p14:tracePt t="44283" x="1339850" y="1312863"/>
          <p14:tracePt t="44295" x="1339850" y="1411288"/>
          <p14:tracePt t="44311" x="1339850" y="1465263"/>
          <p14:tracePt t="44328" x="1339850" y="1527175"/>
          <p14:tracePt t="44345" x="1330325" y="1598613"/>
          <p14:tracePt t="44361" x="1330325" y="1633538"/>
          <p14:tracePt t="44378" x="1322388" y="1795463"/>
          <p14:tracePt t="44395" x="1303338" y="1857375"/>
          <p14:tracePt t="47939" x="1374775" y="1857375"/>
          <p14:tracePt t="47950" x="1482725" y="1857375"/>
          <p14:tracePt t="47963" x="1670050" y="1893888"/>
          <p14:tracePt t="47980" x="2062163" y="2009775"/>
          <p14:tracePt t="47995" x="2286000" y="2071688"/>
          <p14:tracePt t="48012" x="2536825" y="2170113"/>
          <p14:tracePt t="48030" x="2625725" y="2187575"/>
          <p14:tracePt t="48045" x="2687638" y="2187575"/>
          <p14:tracePt t="48062" x="2705100" y="2187575"/>
          <p14:tracePt t="48298" x="2741613" y="2133600"/>
          <p14:tracePt t="48307" x="2795588" y="2098675"/>
          <p14:tracePt t="48317" x="2867025" y="2062163"/>
          <p14:tracePt t="48329" x="2938463" y="2044700"/>
          <p14:tracePt t="48345" x="3054350" y="2009775"/>
          <p14:tracePt t="48363" x="3295650" y="1946275"/>
          <p14:tracePt t="48379" x="3527425" y="1893888"/>
          <p14:tracePt t="48396" x="3598863" y="1830388"/>
          <p14:tracePt t="48412" x="3705225" y="1751013"/>
          <p14:tracePt t="48430" x="3751263" y="1724025"/>
          <p14:tracePt t="48445" x="3759200" y="1724025"/>
          <p14:tracePt t="48531" x="3751263" y="1724025"/>
          <p14:tracePt t="48541" x="3724275" y="1724025"/>
          <p14:tracePt t="48553" x="3697288" y="1714500"/>
          <p14:tracePt t="48564" x="3652838" y="1704975"/>
          <p14:tracePt t="48579" x="3616325" y="1687513"/>
          <p14:tracePt t="48596" x="3554413" y="1625600"/>
          <p14:tracePt t="48614" x="3482975" y="1527175"/>
          <p14:tracePt t="48630" x="3429000" y="1446213"/>
          <p14:tracePt t="48646" x="3251200" y="1250950"/>
          <p14:tracePt t="53108" x="2205038" y="1562100"/>
          <p14:tracePt t="53116" x="1911350" y="1758950"/>
          <p14:tracePt t="53130" x="1633538" y="1893888"/>
          <p14:tracePt t="53147" x="1357313" y="2036763"/>
          <p14:tracePt t="53163" x="1258888" y="2081213"/>
          <p14:tracePt t="53180" x="1133475" y="2197100"/>
          <p14:tracePt t="53198" x="1081088" y="2357438"/>
          <p14:tracePt t="53214" x="1071563" y="2455863"/>
          <p14:tracePt t="53230" x="1071563" y="2490788"/>
          <p14:tracePt t="53247" x="1081088" y="2509838"/>
          <p14:tracePt t="53264" x="1303338" y="2509838"/>
          <p14:tracePt t="53280" x="1724025" y="2286000"/>
          <p14:tracePt t="53494" x="1758950" y="2160588"/>
          <p14:tracePt t="53505" x="1830388" y="2017713"/>
          <p14:tracePt t="53516" x="1946275" y="1652588"/>
          <p14:tracePt t="53530" x="2009775" y="1482725"/>
          <p14:tracePt t="53547" x="2062163" y="1322388"/>
          <p14:tracePt t="53567" x="2071688" y="1204913"/>
          <p14:tracePt t="53617" x="2071688" y="1223963"/>
          <p14:tracePt t="53841" x="2081213" y="1231900"/>
          <p14:tracePt t="53853" x="2089150" y="1231900"/>
          <p14:tracePt t="53864" x="2108200" y="1231900"/>
          <p14:tracePt t="53882" x="2224088" y="1250950"/>
          <p14:tracePt t="53897" x="2411413" y="1268413"/>
          <p14:tracePt t="53914" x="2901950" y="1276350"/>
          <p14:tracePt t="53930" x="3214688" y="1276350"/>
          <p14:tracePt t="53947" x="3652838" y="1276350"/>
          <p14:tracePt t="53964" x="3946525" y="1276350"/>
          <p14:tracePt t="53981" x="4017963" y="1276350"/>
          <p14:tracePt t="53997" x="4133850" y="1276350"/>
          <p14:tracePt t="54014" x="4152900" y="1276350"/>
          <p14:tracePt t="54169" x="4152900" y="1303338"/>
          <p14:tracePt t="54178" x="4152900" y="1384300"/>
          <p14:tracePt t="54189" x="4152900" y="1438275"/>
          <p14:tracePt t="54200" x="4152900" y="1500188"/>
          <p14:tracePt t="54214" x="4143375" y="1589088"/>
          <p14:tracePt t="54231" x="4108450" y="1803400"/>
          <p14:tracePt t="54247" x="4098925" y="1847850"/>
          <p14:tracePt t="54264" x="4071938" y="1911350"/>
          <p14:tracePt t="54281" x="4054475" y="1946275"/>
          <p14:tracePt t="54297" x="4054475" y="1955800"/>
          <p14:tracePt t="54314" x="4044950" y="1955800"/>
          <p14:tracePt t="54342" x="4037013" y="1955800"/>
          <p14:tracePt t="54352" x="4010025" y="1955800"/>
          <p14:tracePt t="54364" x="3965575" y="1955800"/>
          <p14:tracePt t="54380" x="3884613" y="1946275"/>
          <p14:tracePt t="54398" x="3544888" y="1911350"/>
          <p14:tracePt t="54414" x="3054350" y="1893888"/>
          <p14:tracePt t="54431" x="2830513" y="1893888"/>
          <p14:tracePt t="54447" x="2393950" y="1893888"/>
          <p14:tracePt t="54465" x="2027238" y="1884363"/>
          <p14:tracePt t="54481" x="1901825" y="1874838"/>
          <p14:tracePt t="54497" x="1741488" y="1866900"/>
          <p14:tracePt t="54802" x="1795463" y="1839913"/>
          <p14:tracePt t="54812" x="1965325" y="1803400"/>
          <p14:tracePt t="54822" x="2241550" y="1758950"/>
          <p14:tracePt t="54833" x="2589213" y="1741488"/>
          <p14:tracePt t="54847" x="2955925" y="1741488"/>
          <p14:tracePt t="54864" x="3554413" y="1741488"/>
          <p14:tracePt t="54880" x="3705225" y="1741488"/>
          <p14:tracePt t="54897" x="3946525" y="1741488"/>
          <p14:tracePt t="54914" x="4098925" y="1822450"/>
          <p14:tracePt t="55099" x="4062413" y="1857375"/>
          <p14:tracePt t="55108" x="4000500" y="1874838"/>
          <p14:tracePt t="55118" x="3894138" y="1901825"/>
          <p14:tracePt t="55131" x="3741738" y="1919288"/>
          <p14:tracePt t="55149" x="3179763" y="1938338"/>
          <p14:tracePt t="55164" x="2857500" y="1938338"/>
          <p14:tracePt t="55181" x="2366963" y="1938338"/>
          <p14:tracePt t="55198" x="2187575" y="1911350"/>
          <p14:tracePt t="55214" x="1990725" y="1884363"/>
          <p14:tracePt t="55231" x="1911350" y="1758950"/>
          <p14:tracePt t="55477" x="1982788" y="1751013"/>
          <p14:tracePt t="55486" x="2152650" y="1724025"/>
          <p14:tracePt t="55497" x="2473325" y="1697038"/>
          <p14:tracePt t="55515" x="2803525" y="1660525"/>
          <p14:tracePt t="55530" x="3295650" y="1633538"/>
          <p14:tracePt t="55548" x="3616325" y="1608138"/>
          <p14:tracePt t="56499" x="3062288" y="1741488"/>
          <p14:tracePt t="56515" x="2786063" y="1901825"/>
          <p14:tracePt t="56532" x="2224088" y="2152650"/>
          <p14:tracePt t="56548" x="1724025" y="2357438"/>
          <p14:tracePt t="56565" x="1589088" y="2428875"/>
          <p14:tracePt t="56582" x="1446213" y="2509838"/>
          <p14:tracePt t="56844" x="1393825" y="2419350"/>
          <p14:tracePt t="56854" x="1322388" y="2303463"/>
          <p14:tracePt t="56866" x="1258888" y="2224088"/>
          <p14:tracePt t="56881" x="1214438" y="2133600"/>
          <p14:tracePt t="56898" x="1187450" y="2044700"/>
          <p14:tracePt t="56931" x="1187450" y="2036763"/>
          <p14:tracePt t="56948" x="1196975" y="2036763"/>
          <p14:tracePt t="56965" x="1214438" y="2017713"/>
          <p14:tracePt t="56981" x="1303338" y="1990725"/>
          <p14:tracePt t="56998" x="1455738" y="1990725"/>
          <p14:tracePt t="57015" x="1527175" y="1982788"/>
          <p14:tracePt t="57031" x="1758950" y="1982788"/>
          <p14:tracePt t="57048" x="2054225" y="1973263"/>
          <p14:tracePt t="57065" x="2347913" y="1965325"/>
          <p14:tracePt t="57081" x="2911475" y="1946275"/>
          <p14:tracePt t="57099" x="3179763" y="1946275"/>
          <p14:tracePt t="57115" x="3536950" y="1928813"/>
          <p14:tracePt t="57132" x="3714750" y="1919288"/>
          <p14:tracePt t="57149" x="3751263" y="1919288"/>
          <p14:tracePt t="57165" x="3776663" y="1919288"/>
          <p14:tracePt t="57201" x="3768725" y="1919288"/>
          <p14:tracePt t="57211" x="3741738" y="1919288"/>
          <p14:tracePt t="57221" x="3724275" y="1919288"/>
          <p14:tracePt t="57233" x="3714750" y="1928813"/>
          <p14:tracePt t="57248" x="3697288" y="1928813"/>
          <p14:tracePt t="57264" x="3697288" y="1938338"/>
          <p14:tracePt t="57283" x="3679825" y="1946275"/>
          <p14:tracePt t="57298" x="3633788" y="1973263"/>
          <p14:tracePt t="57315" x="3517900" y="2089150"/>
          <p14:tracePt t="57331" x="3455988" y="2179638"/>
          <p14:tracePt t="57348" x="3330575" y="2276475"/>
          <p14:tracePt t="57365" x="3286125" y="2312988"/>
          <p14:tracePt t="57382" x="3286125" y="2322513"/>
          <p14:tracePt t="57416" x="3259138" y="2322513"/>
          <p14:tracePt t="57431" x="3251200" y="2330450"/>
          <p14:tracePt t="57448" x="3187700" y="2347913"/>
          <p14:tracePt t="57465" x="3143250" y="2366963"/>
          <p14:tracePt t="57481" x="2955925" y="2393950"/>
          <p14:tracePt t="57498" x="2562225" y="2419350"/>
          <p14:tracePt t="57515" x="2133600" y="2339975"/>
          <p14:tracePt t="57531" x="1347788" y="2187575"/>
          <p14:tracePt t="57549" x="803275" y="2071688"/>
          <p14:tracePt t="57565" x="669925" y="2017713"/>
          <p14:tracePt t="57581" x="581025" y="1911350"/>
          <p14:tracePt t="57855" x="625475" y="1857375"/>
          <p14:tracePt t="57866" x="731838" y="1812925"/>
          <p14:tracePt t="57875" x="874713" y="1741488"/>
          <p14:tracePt t="57886" x="1125538" y="1670050"/>
          <p14:tracePt t="57899" x="1339850" y="1598613"/>
          <p14:tracePt t="57916" x="1536700" y="1562100"/>
          <p14:tracePt t="57932" x="1901825" y="1517650"/>
          <p14:tracePt t="57948" x="2098675" y="1517650"/>
          <p14:tracePt t="57965" x="2170113" y="1517650"/>
          <p14:tracePt t="57981" x="2286000" y="1527175"/>
          <p14:tracePt t="57998" x="2330450" y="1571625"/>
          <p14:tracePt t="58015" x="2339975" y="1598613"/>
          <p14:tracePt t="58032" x="2366963" y="1633538"/>
          <p14:tracePt t="58048" x="2393950" y="1652588"/>
          <p14:tracePt t="58284" x="2384425" y="1751013"/>
          <p14:tracePt t="58294" x="2384425" y="1776413"/>
          <p14:tracePt t="58304" x="2384425" y="1812925"/>
          <p14:tracePt t="58315" x="2384425" y="1839913"/>
          <p14:tracePt t="58332" x="2384425" y="1857375"/>
          <p14:tracePt t="58348" x="2374900" y="1901825"/>
          <p14:tracePt t="58366" x="2374900" y="1919288"/>
          <p14:tracePt t="58381" x="2366963" y="1938338"/>
          <p14:tracePt t="58398" x="2357438" y="1938338"/>
          <p14:tracePt t="58415" x="2357438" y="1965325"/>
          <p14:tracePt t="58432" x="2347913" y="1973263"/>
          <p14:tracePt t="58448" x="2347913" y="1982788"/>
          <p14:tracePt t="58487" x="2357438" y="1982788"/>
          <p14:tracePt t="58499" x="2384425" y="1982788"/>
          <p14:tracePt t="58515" x="2419350" y="1982788"/>
          <p14:tracePt t="58531" x="2490788" y="1982788"/>
          <p14:tracePt t="58549" x="2536825" y="1982788"/>
          <p14:tracePt t="58565" x="2544763" y="1982788"/>
          <p14:tracePt t="58581" x="2562225" y="1973263"/>
          <p14:tracePt t="58599" x="2571750" y="1973263"/>
          <p14:tracePt t="58968" x="2973388" y="1928813"/>
          <p14:tracePt t="58978" x="3419475" y="1973263"/>
          <p14:tracePt t="58988" x="3848100" y="2071688"/>
          <p14:tracePt t="58999" x="4152900" y="2116138"/>
          <p14:tracePt t="59016" x="4384675" y="2143125"/>
          <p14:tracePt t="59031" x="4562475" y="2152650"/>
          <p14:tracePt t="59419" x="3152775" y="2490788"/>
          <p14:tracePt t="59427" x="2581275" y="2581275"/>
          <p14:tracePt t="59438" x="2062163" y="2652713"/>
          <p14:tracePt t="59449" x="1776413" y="2697163"/>
          <p14:tracePt t="59465" x="1581150" y="2714625"/>
          <p14:tracePt t="59481" x="1446213" y="2714625"/>
          <p14:tracePt t="59499" x="1438275" y="2670175"/>
          <p14:tracePt t="59515" x="1438275" y="2589213"/>
          <p14:tracePt t="60734" x="1187450" y="2589213"/>
          <p14:tracePt t="60767" x="1187450" y="2562225"/>
          <p14:tracePt t="60784" x="1169988" y="2465388"/>
          <p14:tracePt t="60799" x="1169988" y="2401888"/>
          <p14:tracePt t="60816" x="1179513" y="2116138"/>
          <p14:tracePt t="60832" x="1223963" y="2017713"/>
          <p14:tracePt t="60849" x="1303338" y="1901825"/>
          <p14:tracePt t="60866" x="1312863" y="1893888"/>
          <p14:tracePt t="60969" x="1312863" y="1901825"/>
          <p14:tracePt t="60989" x="1312863" y="1911350"/>
          <p14:tracePt t="61000" x="1312863" y="1928813"/>
          <p14:tracePt t="61010" x="1312863" y="1938338"/>
          <p14:tracePt t="61020" x="1312863" y="1946275"/>
          <p14:tracePt t="61081" x="1312863" y="1955800"/>
          <p14:tracePt t="61092" x="1312863" y="1965325"/>
          <p14:tracePt t="61102" x="1312863" y="2000250"/>
          <p14:tracePt t="61116" x="1312863" y="2071688"/>
          <p14:tracePt t="61133" x="1303338" y="2125663"/>
          <p14:tracePt t="61149" x="1295400" y="2170113"/>
          <p14:tracePt t="61166" x="1295400" y="2187575"/>
          <p14:tracePt t="61183" x="1295400" y="2205038"/>
          <p14:tracePt t="61199" x="1312863" y="2214563"/>
          <p14:tracePt t="61439" x="1322388" y="2214563"/>
          <p14:tracePt t="61450" x="1347788" y="2214563"/>
          <p14:tracePt t="61459" x="1374775" y="2205038"/>
          <p14:tracePt t="61470" x="1446213" y="2170113"/>
          <p14:tracePt t="61482" x="1544638" y="2125663"/>
          <p14:tracePt t="61500" x="1768475" y="2062163"/>
          <p14:tracePt t="61516" x="1866900" y="2044700"/>
          <p14:tracePt t="61533" x="2017713" y="2036763"/>
          <p14:tracePt t="61549" x="2081213" y="2036763"/>
          <p14:tracePt t="61566" x="2133600" y="2054225"/>
          <p14:tracePt t="61582" x="2143125" y="2054225"/>
          <p14:tracePt t="61616" x="2152650" y="2062163"/>
          <p14:tracePt t="61633" x="2179638" y="2071688"/>
          <p14:tracePt t="61888" x="2160588" y="2081213"/>
          <p14:tracePt t="61898" x="2098675" y="2098675"/>
          <p14:tracePt t="61908" x="2000250" y="2108200"/>
          <p14:tracePt t="61919" x="1919288" y="2108200"/>
          <p14:tracePt t="61933" x="1795463" y="2108200"/>
          <p14:tracePt t="61949" x="1581150" y="2125663"/>
          <p14:tracePt t="61966" x="1509713" y="2125663"/>
          <p14:tracePt t="61983" x="1438275" y="2143125"/>
          <p14:tracePt t="62000" x="1428750" y="2143125"/>
          <p14:tracePt t="62016" x="1419225" y="2143125"/>
          <p14:tracePt t="62296" x="1465263" y="2143125"/>
          <p14:tracePt t="62307" x="1509713" y="2143125"/>
          <p14:tracePt t="62318" x="1598613" y="2143125"/>
          <p14:tracePt t="62332" x="1670050" y="2143125"/>
          <p14:tracePt t="62349" x="1847850" y="2143125"/>
          <p14:tracePt t="62366" x="1919288" y="2152650"/>
          <p14:tracePt t="62383" x="2062163" y="2152650"/>
          <p14:tracePt t="62399" x="2160588" y="2152650"/>
          <p14:tracePt t="62416" x="2170113" y="2152650"/>
          <p14:tracePt t="62470" x="2179638" y="2152650"/>
          <p14:tracePt t="62481" x="2187575" y="2152650"/>
          <p14:tracePt t="62491" x="2197100" y="2152650"/>
          <p14:tracePt t="62502" x="2214563" y="2152650"/>
          <p14:tracePt t="62515" x="2224088" y="2143125"/>
          <p14:tracePt t="62533" x="2241550" y="2143125"/>
          <p14:tracePt t="62593" x="2251075" y="2143125"/>
          <p14:tracePt t="62603" x="2259013" y="2143125"/>
          <p14:tracePt t="62613" x="2276475" y="2143125"/>
          <p14:tracePt t="62623" x="2295525" y="2152650"/>
          <p14:tracePt t="62635" x="2303463" y="2170113"/>
          <p14:tracePt t="62649" x="2322513" y="2187575"/>
          <p14:tracePt t="62666" x="2322513" y="2232025"/>
          <p14:tracePt t="62684" x="2322513" y="2286000"/>
          <p14:tracePt t="62699" x="2322513" y="2330450"/>
          <p14:tracePt t="62716" x="2322513" y="2401888"/>
          <p14:tracePt t="62733" x="2322513" y="2428875"/>
          <p14:tracePt t="62981" x="2303463" y="2428875"/>
          <p14:tracePt t="62991" x="2295525" y="2428875"/>
          <p14:tracePt t="63001" x="2286000" y="2419350"/>
          <p14:tracePt t="63016" x="2268538" y="2411413"/>
          <p14:tracePt t="63033" x="2259013" y="2411413"/>
          <p14:tracePt t="63083" x="2268538" y="2411413"/>
          <p14:tracePt t="63093" x="2295525" y="2401888"/>
          <p14:tracePt t="63103" x="2339975" y="2393950"/>
          <p14:tracePt t="63116" x="2401888" y="2393950"/>
          <p14:tracePt t="63134" x="2517775" y="2393950"/>
          <p14:tracePt t="63150" x="2544763" y="2393950"/>
          <p14:tracePt t="63166" x="2571750" y="2393950"/>
          <p14:tracePt t="63225" x="2571750" y="2401888"/>
          <p14:tracePt t="63665" x="2598738" y="2401888"/>
          <p14:tracePt t="63675" x="2643188" y="2401888"/>
          <p14:tracePt t="63685" x="2732088" y="2411413"/>
          <p14:tracePt t="63700" x="2840038" y="2411413"/>
          <p14:tracePt t="63717" x="3143250" y="2401888"/>
          <p14:tracePt t="63733" x="3348038" y="2357438"/>
          <p14:tracePt t="63749" x="3652838" y="2276475"/>
          <p14:tracePt t="63768" x="3776663" y="2160588"/>
          <p14:tracePt t="63783" x="3786188" y="2152650"/>
          <p14:tracePt t="63808" x="3786188" y="2143125"/>
          <p14:tracePt t="63819" x="3768725" y="2143125"/>
          <p14:tracePt t="63833" x="3705225" y="2133600"/>
          <p14:tracePt t="63850" x="3517900" y="2081213"/>
          <p14:tracePt t="63867" x="3394075" y="2071688"/>
          <p14:tracePt t="63883" x="3054350" y="2071688"/>
          <p14:tracePt t="63901" x="2625725" y="2170113"/>
          <p14:tracePt t="63918" x="2509838" y="2232025"/>
          <p14:tracePt t="63933" x="2347913" y="2312988"/>
          <p14:tracePt t="63951" x="2295525" y="2357438"/>
          <p14:tracePt t="63966" x="2276475" y="2357438"/>
          <p14:tracePt t="64042" x="2286000" y="2357438"/>
          <p14:tracePt t="64052" x="2303463" y="2357438"/>
          <p14:tracePt t="64288" x="2366963" y="2357438"/>
          <p14:tracePt t="64298" x="2473325" y="2357438"/>
          <p14:tracePt t="64308" x="2589213" y="2357438"/>
          <p14:tracePt t="64319" x="2768600" y="2357438"/>
          <p14:tracePt t="64333" x="2911475" y="2330450"/>
          <p14:tracePt t="64350" x="3027363" y="2322513"/>
          <p14:tracePt t="64367" x="3036888" y="2322513"/>
          <p14:tracePt t="64383" x="3036888" y="2312988"/>
          <p14:tracePt t="64471" x="3027363" y="2322513"/>
          <p14:tracePt t="64492" x="3017838" y="2322513"/>
          <p14:tracePt t="64502" x="3009900" y="2322513"/>
          <p14:tracePt t="64512" x="2982913" y="2330450"/>
          <p14:tracePt t="64522" x="2938463" y="2347913"/>
          <p14:tracePt t="64534" x="2911475" y="2357438"/>
          <p14:tracePt t="64550" x="2894013" y="2357438"/>
          <p14:tracePt t="64566" x="2867025" y="2366963"/>
          <p14:tracePt t="64583" x="2857500" y="2366963"/>
          <p14:tracePt t="64667" x="2867025" y="2366963"/>
          <p14:tracePt t="64676" x="2874963" y="2366963"/>
          <p14:tracePt t="64686" x="2901950" y="2366963"/>
          <p14:tracePt t="64700" x="2938463" y="2366963"/>
          <p14:tracePt t="64717" x="3009900" y="2366963"/>
          <p14:tracePt t="64733" x="3036888" y="2366963"/>
          <p14:tracePt t="64750" x="3071813" y="2357438"/>
          <p14:tracePt t="64880" x="3062288" y="2357438"/>
          <p14:tracePt t="64962" x="3054350" y="2357438"/>
          <p14:tracePt t="65053" x="3044825" y="2357438"/>
          <p14:tracePt t="65145" x="3036888" y="2357438"/>
          <p14:tracePt t="65176" x="3027363" y="2357438"/>
          <p14:tracePt t="65217" x="3027363" y="2366963"/>
          <p14:tracePt t="65299" x="3044825" y="2366963"/>
          <p14:tracePt t="65309" x="3054350" y="2366963"/>
          <p14:tracePt t="65319" x="3081338" y="2357438"/>
          <p14:tracePt t="65333" x="3125788" y="2339975"/>
          <p14:tracePt t="65350" x="3214688" y="2259013"/>
          <p14:tracePt t="65367" x="3241675" y="2251075"/>
          <p14:tracePt t="65384" x="3241675" y="2232025"/>
          <p14:tracePt t="65402" x="3241675" y="2224088"/>
          <p14:tracePt t="65452" x="3276600" y="2179638"/>
          <p14:tracePt t="65463" x="3313113" y="2125663"/>
          <p14:tracePt t="65472" x="3340100" y="2116138"/>
          <p14:tracePt t="65483" x="3340100" y="2108200"/>
          <p14:tracePt t="65585" x="3330575" y="2108200"/>
          <p14:tracePt t="65626" x="3322638" y="2116138"/>
          <p14:tracePt t="65635" x="3322638" y="2125663"/>
          <p14:tracePt t="65646" x="3295650" y="2133600"/>
          <p14:tracePt t="65656" x="3251200" y="2170113"/>
          <p14:tracePt t="65668" x="3170238" y="2232025"/>
          <p14:tracePt t="65684" x="3071813" y="2347913"/>
          <p14:tracePt t="65700" x="2884488" y="2482850"/>
          <p14:tracePt t="65718" x="2697163" y="2581275"/>
          <p14:tracePt t="65734" x="2633663" y="2608263"/>
          <p14:tracePt t="65750" x="2616200" y="2616200"/>
          <p14:tracePt t="65973" x="2571750" y="2625725"/>
          <p14:tracePt t="65983" x="2527300" y="2633663"/>
          <p14:tracePt t="65993" x="2490788" y="2643188"/>
          <p14:tracePt t="66003" x="2465388" y="2643188"/>
          <p14:tracePt t="66017" x="2446338" y="2643188"/>
          <p14:tracePt t="66034" x="2438400" y="2643188"/>
          <p14:tracePt t="66064" x="2455863" y="2643188"/>
          <p14:tracePt t="66075" x="2527300" y="2625725"/>
          <p14:tracePt t="66086" x="2724150" y="2581275"/>
          <p14:tracePt t="66101" x="2938463" y="2527300"/>
          <p14:tracePt t="66117" x="3179763" y="2446338"/>
          <p14:tracePt t="66135" x="3268663" y="2401888"/>
          <p14:tracePt t="66150" x="3402013" y="2347913"/>
          <p14:tracePt t="66167" x="3446463" y="2330450"/>
          <p14:tracePt t="66184" x="3455988" y="2330450"/>
          <p14:tracePt t="66200" x="3455988" y="2322513"/>
          <p14:tracePt t="66228" x="3455988" y="2339975"/>
          <p14:tracePt t="66473" x="3446463" y="2339975"/>
          <p14:tracePt t="66484" x="3411538" y="2347913"/>
          <p14:tracePt t="66493" x="3357563" y="2347913"/>
          <p14:tracePt t="66503" x="3322638" y="2357438"/>
          <p14:tracePt t="66517" x="3259138" y="2357438"/>
          <p14:tracePt t="66535" x="3160713" y="2366963"/>
          <p14:tracePt t="66551" x="3116263" y="2366963"/>
          <p14:tracePt t="66567" x="3081338" y="2366963"/>
          <p14:tracePt t="66626" x="3089275" y="2366963"/>
          <p14:tracePt t="66636" x="3098800" y="2366963"/>
          <p14:tracePt t="66647" x="3108325" y="2366963"/>
          <p14:tracePt t="66668" x="3133725" y="2374900"/>
          <p14:tracePt t="66677" x="3160713" y="2374900"/>
          <p14:tracePt t="66688" x="3197225" y="2374900"/>
          <p14:tracePt t="66701" x="3251200" y="2384425"/>
          <p14:tracePt t="66718" x="3322638" y="2384425"/>
          <p14:tracePt t="66733" x="3517900" y="2384425"/>
          <p14:tracePt t="66750" x="3660775" y="2384425"/>
          <p14:tracePt t="66767" x="3697288" y="2384425"/>
          <p14:tracePt t="66770" x="3724275" y="2384425"/>
          <p14:tracePt t="66783" x="3751263" y="2384425"/>
          <p14:tracePt t="66800" x="3786188" y="2366963"/>
          <p14:tracePt t="66817" x="3803650" y="2357438"/>
          <p14:tracePt t="66834" x="3830638" y="2339975"/>
          <p14:tracePt t="66867" x="3822700" y="2339975"/>
          <p14:tracePt t="66884" x="3786188" y="2357438"/>
          <p14:tracePt t="66901" x="3768725" y="2366963"/>
          <p14:tracePt t="66917" x="3751263" y="2374900"/>
          <p14:tracePt t="66933" x="3714750" y="2401888"/>
          <p14:tracePt t="66951" x="3687763" y="2401888"/>
          <p14:tracePt t="66967" x="3679825" y="2411413"/>
          <p14:tracePt t="66984" x="3660775" y="2411413"/>
          <p14:tracePt t="67000" x="3652838" y="2419350"/>
          <p14:tracePt t="67116" x="3679825" y="2419350"/>
          <p14:tracePt t="67126" x="3741738" y="2384425"/>
          <p14:tracePt t="67137" x="3848100" y="2330450"/>
          <p14:tracePt t="67151" x="3965575" y="2268538"/>
          <p14:tracePt t="67168" x="4098925" y="2179638"/>
          <p14:tracePt t="67184" x="4133850" y="2160588"/>
          <p14:tracePt t="67200" x="4143375" y="2160588"/>
          <p14:tracePt t="67218" x="4125913" y="2160588"/>
          <p14:tracePt t="67236" x="4116388" y="2160588"/>
          <p14:tracePt t="67250" x="4071938" y="2170113"/>
          <p14:tracePt t="67268" x="4017963" y="2179638"/>
          <p14:tracePt t="67271" x="3875088" y="2241550"/>
          <p14:tracePt t="67284" x="3697288" y="2303463"/>
          <p14:tracePt t="67301" x="3527425" y="2347913"/>
          <p14:tracePt t="67317" x="3419475" y="2374900"/>
          <p14:tracePt t="67333" x="3224213" y="2411413"/>
          <p14:tracePt t="67351" x="3133725" y="2428875"/>
          <p14:tracePt t="67368" x="3108325" y="2428875"/>
          <p14:tracePt t="67384" x="3098800" y="2428875"/>
          <p14:tracePt t="67464" x="3108325" y="2428875"/>
          <p14:tracePt t="67485" x="3116263" y="2428875"/>
          <p14:tracePt t="67494" x="3125788" y="2428875"/>
          <p14:tracePt t="67514" x="3133725" y="2428875"/>
          <p14:tracePt t="67535" x="3143250" y="2428875"/>
          <p14:tracePt t="67555" x="3160713" y="2428875"/>
          <p14:tracePt t="67566" x="3205163" y="2419350"/>
          <p14:tracePt t="67576" x="3268663" y="2401888"/>
          <p14:tracePt t="67587" x="3303588" y="2366963"/>
          <p14:tracePt t="67601" x="3330575" y="2339975"/>
          <p14:tracePt t="67617" x="3357563" y="2330450"/>
          <p14:tracePt t="67669" x="3348038" y="2347913"/>
          <p14:tracePt t="67678" x="3322638" y="2357438"/>
          <p14:tracePt t="67688" x="3313113" y="2366963"/>
          <p14:tracePt t="67701" x="3303588" y="2374900"/>
          <p14:tracePt t="67718" x="3276600" y="2384425"/>
          <p14:tracePt t="67734" x="3170238" y="2401888"/>
          <p14:tracePt t="67751" x="3081338" y="2419350"/>
          <p14:tracePt t="67767" x="3062288" y="2419350"/>
          <p14:tracePt t="67770" x="3044825" y="2428875"/>
          <p14:tracePt t="67841" x="3062288" y="2428875"/>
          <p14:tracePt t="67852" x="3071813" y="2428875"/>
          <p14:tracePt t="67862" x="3089275" y="2428875"/>
          <p14:tracePt t="67872" x="3108325" y="2419350"/>
          <p14:tracePt t="67884" x="3170238" y="2419350"/>
          <p14:tracePt t="67901" x="3259138" y="2401888"/>
          <p14:tracePt t="67917" x="3384550" y="2393950"/>
          <p14:tracePt t="67934" x="3490913" y="2393950"/>
          <p14:tracePt t="67950" x="3517900" y="2393950"/>
          <p14:tracePt t="67967" x="3554413" y="2393950"/>
          <p14:tracePt t="68096" x="3544888" y="2393950"/>
          <p14:tracePt t="70026" x="3554413" y="2401888"/>
          <p14:tracePt t="70036" x="3589338" y="2401888"/>
          <p14:tracePt t="70047" x="3616325" y="2419350"/>
          <p14:tracePt t="70057" x="3652838" y="2428875"/>
          <p14:tracePt t="70068" x="3697288" y="2446338"/>
          <p14:tracePt t="70084" x="3741738" y="2455863"/>
          <p14:tracePt t="70102" x="3813175" y="2465388"/>
          <p14:tracePt t="70118" x="3848100" y="2465388"/>
          <p14:tracePt t="70152" x="3875088" y="2455863"/>
          <p14:tracePt t="70168" x="3894138" y="2438400"/>
          <p14:tracePt t="70184" x="3902075" y="2419350"/>
          <p14:tracePt t="70251" x="3884613" y="2419350"/>
          <p14:tracePt t="70262" x="3822700" y="2411413"/>
          <p14:tracePt t="70272" x="3732213" y="2393950"/>
          <p14:tracePt t="70285" x="3598863" y="2384425"/>
          <p14:tracePt t="70302" x="3322638" y="2384425"/>
          <p14:tracePt t="70318" x="3187700" y="2384425"/>
          <p14:tracePt t="70335" x="3089275" y="2384425"/>
          <p14:tracePt t="70394" x="3133725" y="2384425"/>
          <p14:tracePt t="70404" x="3224213" y="2384425"/>
          <p14:tracePt t="70414" x="3330575" y="2384425"/>
          <p14:tracePt t="70425" x="3438525" y="2384425"/>
          <p14:tracePt t="70436" x="3562350" y="2384425"/>
          <p14:tracePt t="70451" x="3679825" y="2384425"/>
          <p14:tracePt t="70468" x="3867150" y="2384425"/>
          <p14:tracePt t="70486" x="3938588" y="2384425"/>
          <p14:tracePt t="70501" x="3965575" y="2384425"/>
          <p14:tracePt t="70518" x="3983038" y="2384425"/>
          <p14:tracePt t="70551" x="3983038" y="2374900"/>
          <p14:tracePt t="76546" x="3633788" y="2312988"/>
          <p14:tracePt t="76555" x="3340100" y="2312988"/>
          <p14:tracePt t="76565" x="3125788" y="2312988"/>
          <p14:tracePt t="76575" x="2874963" y="2312988"/>
          <p14:tracePt t="76587" x="2598738" y="2339975"/>
          <p14:tracePt t="76603" x="2393950" y="2374900"/>
          <p14:tracePt t="76619" x="1919288" y="2455863"/>
          <p14:tracePt t="76637" x="1785938" y="2465388"/>
          <p14:tracePt t="76653" x="1776413" y="2465388"/>
          <p14:tracePt t="76670" x="1776413" y="2455863"/>
          <p14:tracePt t="76718" x="1776413" y="2446338"/>
          <p14:tracePt t="76738" x="1795463" y="2428875"/>
          <p14:tracePt t="76749" x="1839913" y="2401888"/>
          <p14:tracePt t="76759" x="1893888" y="2393950"/>
          <p14:tracePt t="76770" x="1955800" y="2393950"/>
          <p14:tracePt t="76786" x="2036763" y="2393950"/>
          <p14:tracePt t="76803" x="2143125" y="2419350"/>
          <p14:tracePt t="76820" x="2205038" y="2455863"/>
          <p14:tracePt t="76837" x="2241550" y="2465388"/>
          <p14:tracePt t="76853" x="2303463" y="2465388"/>
          <p14:tracePt t="76871" x="2330450" y="2465388"/>
          <p14:tracePt t="76887" x="2374900" y="2465388"/>
          <p14:tracePt t="76903" x="2419350" y="2446338"/>
          <p14:tracePt t="76919" x="2428875" y="2446338"/>
          <p14:tracePt t="76936" x="2438400" y="2438400"/>
          <p14:tracePt t="77014" x="2438400" y="2455863"/>
          <p14:tracePt t="77270" x="2500313" y="2455863"/>
          <p14:tracePt t="77280" x="2571750" y="2455863"/>
          <p14:tracePt t="77290" x="2643188" y="2455863"/>
          <p14:tracePt t="77303" x="2732088" y="2455863"/>
          <p14:tracePt t="77321" x="2867025" y="2455863"/>
          <p14:tracePt t="77337" x="3089275" y="2455863"/>
          <p14:tracePt t="77353" x="3197225" y="2419350"/>
          <p14:tracePt t="77370" x="3232150" y="2401888"/>
          <p14:tracePt t="77387" x="3286125" y="2357438"/>
          <p14:tracePt t="77404" x="3295650" y="2339975"/>
          <p14:tracePt t="77420" x="3295650" y="2322513"/>
          <p14:tracePt t="77437" x="3276600" y="2322513"/>
          <p14:tracePt t="77453" x="3197225" y="2303463"/>
          <p14:tracePt t="77470" x="3125788" y="2286000"/>
          <p14:tracePt t="77487" x="2884488" y="2276475"/>
          <p14:tracePt t="77504" x="2633663" y="2276475"/>
          <p14:tracePt t="77520" x="2500313" y="2286000"/>
          <p14:tracePt t="77536" x="2330450" y="2347913"/>
          <p14:tracePt t="77553" x="2303463" y="2357438"/>
          <p14:tracePt t="77570" x="2295525" y="2384425"/>
          <p14:tracePt t="77606" x="2312988" y="2411413"/>
          <p14:tracePt t="77620" x="2347913" y="2438400"/>
          <p14:tracePt t="77637" x="2455863" y="2500313"/>
          <p14:tracePt t="77654" x="2517775" y="2517775"/>
          <p14:tracePt t="77670" x="2697163" y="2571750"/>
          <p14:tracePt t="77688" x="2955925" y="2571750"/>
          <p14:tracePt t="77703" x="3044825" y="2571750"/>
          <p14:tracePt t="77720" x="3133725" y="2544763"/>
          <p14:tracePt t="77737" x="3152775" y="2527300"/>
          <p14:tracePt t="77753" x="3187700" y="2473325"/>
          <p14:tracePt t="77770" x="3214688" y="2393950"/>
          <p14:tracePt t="77787" x="3214688" y="2339975"/>
          <p14:tracePt t="77803" x="3179763" y="2232025"/>
          <p14:tracePt t="77821" x="3116263" y="2214563"/>
          <p14:tracePt t="77837" x="2874963" y="2197100"/>
          <p14:tracePt t="77853" x="2455863" y="2214563"/>
          <p14:tracePt t="77871" x="2259013" y="2259013"/>
          <p14:tracePt t="77886" x="1857375" y="2482850"/>
          <p14:tracePt t="77903" x="1741488" y="2562225"/>
          <p14:tracePt t="77920" x="1714500" y="2598738"/>
          <p14:tracePt t="77936" x="1704975" y="2625725"/>
          <p14:tracePt t="77954" x="1741488" y="2687638"/>
          <p14:tracePt t="77970" x="1803400" y="2751138"/>
          <p14:tracePt t="77987" x="2009775" y="2911475"/>
          <p14:tracePt t="78004" x="2170113" y="2982913"/>
          <p14:tracePt t="78020" x="2384425" y="2965450"/>
          <p14:tracePt t="78036" x="2616200" y="2822575"/>
          <p14:tracePt t="78053" x="2714625" y="2759075"/>
          <p14:tracePt t="78070" x="2813050" y="2581275"/>
          <p14:tracePt t="78087" x="2847975" y="2374900"/>
          <p14:tracePt t="78104" x="2847975" y="2295525"/>
          <p14:tracePt t="78120" x="2795588" y="2268538"/>
          <p14:tracePt t="79720" x="2732088" y="2259013"/>
          <p14:tracePt t="79730" x="2608263" y="2259013"/>
          <p14:tracePt t="79741" x="2419350" y="2259013"/>
          <p14:tracePt t="79754" x="2251075" y="2251075"/>
          <p14:tracePt t="79771" x="2027238" y="2197100"/>
          <p14:tracePt t="79787" x="1741488" y="2116138"/>
          <p14:tracePt t="79804" x="1571625" y="2081213"/>
          <p14:tracePt t="79821" x="1517650" y="2071688"/>
          <p14:tracePt t="79837" x="1465263" y="2081213"/>
          <p14:tracePt t="79854" x="1401763" y="2179638"/>
          <p14:tracePt t="79871" x="1366838" y="2286000"/>
          <p14:tracePt t="79887" x="1339850" y="2544763"/>
          <p14:tracePt t="79904" x="1419225" y="2687638"/>
          <p14:tracePt t="79921" x="1581150" y="2759075"/>
          <p14:tracePt t="79937" x="2000250" y="2911475"/>
          <p14:tracePt t="79955" x="2554288" y="2965450"/>
          <p14:tracePt t="79970" x="2822575" y="2901950"/>
          <p14:tracePt t="79987" x="3375025" y="2768600"/>
          <p14:tracePt t="80004" x="3544888" y="2724150"/>
          <p14:tracePt t="80020" x="3929063" y="2562225"/>
          <p14:tracePt t="80037" x="4143375" y="2455863"/>
          <p14:tracePt t="80054" x="4241800" y="2401888"/>
          <p14:tracePt t="80071" x="4367213" y="2268538"/>
          <p14:tracePt t="80088" x="4411663" y="2224088"/>
          <p14:tracePt t="80104" x="4411663" y="2214563"/>
          <p14:tracePt t="80120" x="4394200" y="2214563"/>
          <p14:tracePt t="80137" x="4340225" y="2205038"/>
          <p14:tracePt t="80155" x="3884613" y="2143125"/>
          <p14:tracePt t="80171" x="3071813" y="2098675"/>
          <p14:tracePt t="80187" x="2589213" y="2098675"/>
          <p14:tracePt t="80204" x="1803400" y="2133600"/>
          <p14:tracePt t="80221" x="1143000" y="2330450"/>
          <p14:tracePt t="80237" x="785813" y="2554288"/>
          <p14:tracePt t="80254" x="490538" y="2697163"/>
          <p14:tracePt t="80271" x="438150" y="2724150"/>
          <p14:tracePt t="80292" x="446088" y="2724150"/>
          <p14:tracePt t="80304" x="517525" y="2759075"/>
          <p14:tracePt t="80320" x="660400" y="2813050"/>
          <p14:tracePt t="80337" x="1438275" y="3071813"/>
          <p14:tracePt t="80354" x="2232025" y="3394075"/>
          <p14:tracePt t="80371" x="2589213" y="3455988"/>
          <p14:tracePt t="80388" x="3179763" y="3490913"/>
          <p14:tracePt t="80405" x="3562350" y="3411538"/>
          <p14:tracePt t="80420" x="3679825" y="3330575"/>
          <p14:tracePt t="80437" x="3822700" y="3205163"/>
          <p14:tracePt t="80456" x="3875088" y="3152775"/>
          <p14:tracePt t="80470" x="3894138" y="3125788"/>
          <p14:tracePt t="80487" x="3919538" y="3027363"/>
          <p14:tracePt t="80505" x="3919538" y="3000375"/>
          <p14:tracePt t="80521" x="3919538" y="2973388"/>
          <p14:tracePt t="80538" x="3803650" y="2911475"/>
          <p14:tracePt t="80554" x="3714750" y="2884488"/>
          <p14:tracePt t="80571" x="3214688" y="2795588"/>
          <p14:tracePt t="80588" x="2581275" y="2822575"/>
          <p14:tracePt t="80604" x="2251075" y="2857500"/>
          <p14:tracePt t="80621" x="1562100" y="3000375"/>
          <p14:tracePt t="80638" x="955675" y="3170238"/>
          <p14:tracePt t="80654" x="704850" y="3259138"/>
          <p14:tracePt t="80671" x="438150" y="3375025"/>
          <p14:tracePt t="80687" x="401638" y="3402013"/>
          <p14:tracePt t="80704" x="393700" y="3411538"/>
          <p14:tracePt t="80721" x="446088" y="3465513"/>
          <p14:tracePt t="80738" x="571500" y="3544888"/>
          <p14:tracePt t="80754" x="1044575" y="3714750"/>
          <p14:tracePt t="80771" x="1285875" y="3776663"/>
          <p14:tracePt t="80774" x="1446213" y="3813175"/>
          <p14:tracePt t="80787" x="1670050" y="3822700"/>
          <p14:tracePt t="80804" x="2089150" y="3822700"/>
          <p14:tracePt t="80821" x="2330450" y="3776663"/>
          <p14:tracePt t="80838" x="2670175" y="3554413"/>
          <p14:tracePt t="80854" x="2894013" y="3303588"/>
          <p14:tracePt t="80871" x="2973388" y="3205163"/>
          <p14:tracePt t="80887" x="3081338" y="3044825"/>
          <p14:tracePt t="80906" x="3116263" y="2901950"/>
          <p14:tracePt t="80920" x="3116263" y="2884488"/>
          <p14:tracePt t="80937" x="3062288" y="2874963"/>
          <p14:tracePt t="80954" x="2847975" y="2813050"/>
          <p14:tracePt t="80971" x="2187575" y="2714625"/>
          <p14:tracePt t="80987" x="1509713" y="2714625"/>
          <p14:tracePt t="81004" x="1285875" y="2732088"/>
          <p14:tracePt t="81021" x="1062038" y="2803525"/>
          <p14:tracePt t="81038" x="830263" y="2946400"/>
          <p14:tracePt t="81054" x="704850" y="3044825"/>
          <p14:tracePt t="81071" x="598488" y="3125788"/>
          <p14:tracePt t="81089" x="598488" y="3143250"/>
          <p14:tracePt t="81105" x="642938" y="3170238"/>
          <p14:tracePt t="81121" x="1089025" y="3322638"/>
          <p14:tracePt t="81139" x="1598613" y="3465513"/>
          <p14:tracePt t="81155" x="1938338" y="3544888"/>
          <p14:tracePt t="81171" x="2517775" y="3465513"/>
          <p14:tracePt t="81187" x="2813050" y="3394075"/>
          <p14:tracePt t="81204" x="3322638" y="3241675"/>
          <p14:tracePt t="81221" x="3598863" y="3143250"/>
          <p14:tracePt t="81238" x="3687763" y="3108325"/>
          <p14:tracePt t="81254" x="3830638" y="3036888"/>
          <p14:tracePt t="81272" x="3857625" y="3009900"/>
          <p14:tracePt t="81274" x="3875088" y="2955925"/>
          <p14:tracePt t="81288" x="3884613" y="2928938"/>
          <p14:tracePt t="81304" x="3875088" y="2847975"/>
          <p14:tracePt t="81321" x="3768725" y="2776538"/>
          <p14:tracePt t="81338" x="3313113" y="2571750"/>
          <p14:tracePt t="81354" x="2517775" y="2490788"/>
          <p14:tracePt t="81371" x="2152650" y="2490788"/>
          <p14:tracePt t="81388" x="1670050" y="2536825"/>
          <p14:tracePt t="81405" x="1276350" y="2652713"/>
          <p14:tracePt t="81421" x="1143000" y="2714625"/>
          <p14:tracePt t="81437" x="679450" y="2867025"/>
          <p14:tracePt t="81454" x="544513" y="2938463"/>
          <p14:tracePt t="81470" x="419100" y="3062288"/>
          <p14:tracePt t="81504" x="465138" y="3098800"/>
          <p14:tracePt t="81521" x="741363" y="3197225"/>
          <p14:tracePt t="81538" x="1223963" y="3313113"/>
          <p14:tracePt t="81554" x="1473200" y="3340100"/>
          <p14:tracePt t="81571" x="1990725" y="3367088"/>
          <p14:tracePt t="81589" x="2589213" y="3241675"/>
          <p14:tracePt t="81604" x="2813050" y="3187700"/>
          <p14:tracePt t="81621" x="3170238" y="3036888"/>
          <p14:tracePt t="81637" x="3259138" y="2928938"/>
          <p14:tracePt t="81655" x="3384550" y="2759075"/>
          <p14:tracePt t="81671" x="3438525" y="2633663"/>
          <p14:tracePt t="81687" x="3446463" y="2581275"/>
          <p14:tracePt t="81704" x="3429000" y="2500313"/>
          <p14:tracePt t="81722" x="3160713" y="2322513"/>
          <p14:tracePt t="81737" x="2786063" y="2276475"/>
          <p14:tracePt t="81754" x="1919288" y="2276475"/>
          <p14:tracePt t="81771" x="1517650" y="2330450"/>
          <p14:tracePt t="81774" x="1143000" y="2500313"/>
          <p14:tracePt t="81788" x="847725" y="2608263"/>
          <p14:tracePt t="81804" x="608013" y="2741613"/>
          <p14:tracePt t="81821" x="536575" y="2786063"/>
          <p14:tracePt t="81838" x="509588" y="2830513"/>
          <p14:tracePt t="81855" x="517525" y="2874963"/>
          <p14:tracePt t="81871" x="598488" y="2919413"/>
          <p14:tracePt t="81888" x="946150" y="3152775"/>
          <p14:tracePt t="81906" x="1652588" y="3241675"/>
          <p14:tracePt t="81921" x="1990725" y="3259138"/>
          <p14:tracePt t="81937" x="2500313" y="3259138"/>
          <p14:tracePt t="81954" x="2759075" y="3224213"/>
          <p14:tracePt t="81971" x="3125788" y="3125788"/>
          <p14:tracePt t="82173" x="2571750" y="3170238"/>
          <p14:tracePt t="82181" x="2465388" y="3187700"/>
          <p14:tracePt t="82191" x="2393950" y="3214688"/>
          <p14:tracePt t="82204" x="2347913" y="3214688"/>
          <p14:tracePt t="82221" x="2339975" y="3214688"/>
          <p14:tracePt t="82238" x="2339975" y="3205163"/>
          <p14:tracePt t="82255" x="2455863" y="2901950"/>
          <p14:tracePt t="82271" x="2581275" y="2687638"/>
          <p14:tracePt t="82274" x="2732088" y="2446338"/>
          <p14:tracePt t="82288" x="2901950" y="2259013"/>
          <p14:tracePt t="82304" x="3241675" y="1785938"/>
          <p14:tracePt t="82321" x="3330575" y="1660525"/>
          <p14:tracePt t="82338" x="3446463" y="1527175"/>
          <p14:tracePt t="82355" x="3500438" y="1465263"/>
          <p14:tracePt t="82371" x="3527425" y="1455738"/>
          <p14:tracePt t="83294" x="3517900" y="1455738"/>
          <p14:tracePt t="83305" x="3500438" y="1455738"/>
          <p14:tracePt t="83314" x="3473450" y="1455738"/>
          <p14:tracePt t="83325" x="3438525" y="1455738"/>
          <p14:tracePt t="83338" x="3357563" y="1455738"/>
          <p14:tracePt t="83355" x="3143250" y="1455738"/>
          <p14:tracePt t="83371" x="2982913" y="1455738"/>
          <p14:tracePt t="83388" x="2589213" y="1490663"/>
          <p14:tracePt t="83406" x="2197100" y="1608138"/>
          <p14:tracePt t="83422" x="2089150" y="1660525"/>
          <p14:tracePt t="83438" x="1990725" y="1731963"/>
          <p14:tracePt t="83455" x="1990725" y="1741488"/>
          <p14:tracePt t="83489" x="2116138" y="1785938"/>
          <p14:tracePt t="83505" x="2276475" y="1839913"/>
          <p14:tracePt t="83521" x="2562225" y="1955800"/>
          <p14:tracePt t="83540" x="2751138" y="2044700"/>
          <p14:tracePt t="83555" x="2874963" y="2089150"/>
          <p14:tracePt t="83573" x="3116263" y="2125663"/>
          <p14:tracePt t="83590" x="3348038" y="2143125"/>
          <p14:tracePt t="83605" x="3473450" y="2143125"/>
          <p14:tracePt t="83622" x="3652838" y="2133600"/>
          <p14:tracePt t="83638" x="3732213" y="2108200"/>
          <p14:tracePt t="83655" x="3875088" y="2036763"/>
          <p14:tracePt t="83673" x="3956050" y="1938338"/>
          <p14:tracePt t="83688" x="3973513" y="1911350"/>
          <p14:tracePt t="83733" x="3965575" y="1911350"/>
          <p14:tracePt t="83743" x="3857625" y="1857375"/>
          <p14:tracePt t="83755" x="3562350" y="1768475"/>
          <p14:tracePt t="83772" x="3313113" y="1741488"/>
          <p14:tracePt t="83788" x="2625725" y="1724025"/>
          <p14:tracePt t="83805" x="1955800" y="1857375"/>
          <p14:tracePt t="83822" x="1670050" y="2062163"/>
          <p14:tracePt t="83838" x="1196975" y="2295525"/>
          <p14:tracePt t="83856" x="1000125" y="2428875"/>
          <p14:tracePt t="83872" x="955675" y="2482850"/>
          <p14:tracePt t="83888" x="928688" y="2554288"/>
          <p14:tracePt t="83905" x="938213" y="2616200"/>
          <p14:tracePt t="83921" x="1089025" y="2687638"/>
          <p14:tracePt t="83938" x="1473200" y="2714625"/>
          <p14:tracePt t="83955" x="1687513" y="2714625"/>
          <p14:tracePt t="83971" x="2044700" y="2652713"/>
          <p14:tracePt t="83989" x="2465388" y="2527300"/>
          <p14:tracePt t="84005" x="2633663" y="2482850"/>
          <p14:tracePt t="84022" x="2874963" y="2393950"/>
          <p14:tracePt t="84040" x="2982913" y="2322513"/>
          <p14:tracePt t="84055" x="3017838" y="2295525"/>
          <p14:tracePt t="84072" x="3017838" y="2268538"/>
          <p14:tracePt t="84105" x="3000375" y="2259013"/>
          <p14:tracePt t="84122" x="2660650" y="2160588"/>
          <p14:tracePt t="84138" x="2393950" y="2143125"/>
          <p14:tracePt t="84155" x="1839913" y="2179638"/>
          <p14:tracePt t="84172" x="1258888" y="2347913"/>
          <p14:tracePt t="84188" x="1009650" y="2438400"/>
          <p14:tracePt t="84205" x="768350" y="2581275"/>
          <p14:tracePt t="84222" x="660400" y="2714625"/>
          <p14:tracePt t="84238" x="652463" y="2759075"/>
          <p14:tracePt t="84271" x="679450" y="2776538"/>
          <p14:tracePt t="84288" x="928688" y="2840038"/>
          <p14:tracePt t="84306" x="1536700" y="2847975"/>
          <p14:tracePt t="84322" x="1758950" y="2847975"/>
          <p14:tracePt t="84338" x="2312988" y="2714625"/>
          <p14:tracePt t="84356" x="2867025" y="2482850"/>
          <p14:tracePt t="84371" x="3081338" y="2366963"/>
          <p14:tracePt t="84388" x="3490913" y="2062163"/>
          <p14:tracePt t="84407" x="3822700" y="1697038"/>
          <p14:tracePt t="84421" x="3938588" y="1581150"/>
          <p14:tracePt t="84438" x="4143375" y="1223963"/>
          <p14:tracePt t="84455" x="4205288" y="965200"/>
          <p14:tracePt t="84472" x="4197350" y="803275"/>
          <p14:tracePt t="84489" x="4062413" y="723900"/>
          <p14:tracePt t="84505" x="3946525" y="704850"/>
          <p14:tracePt t="84522" x="3367088" y="704850"/>
          <p14:tracePt t="84539" x="3009900" y="795338"/>
          <p14:tracePt t="84555" x="2125663" y="1258888"/>
          <p14:tracePt t="84572" x="1581150" y="1724025"/>
          <p14:tracePt t="84589" x="1490663" y="1866900"/>
          <p14:tracePt t="84605" x="1473200" y="2062163"/>
          <p14:tracePt t="84622" x="1562100" y="2214563"/>
          <p14:tracePt t="84639" x="1670050" y="2251075"/>
          <p14:tracePt t="84655" x="2017713" y="2268538"/>
          <p14:tracePt t="84673" x="2581275" y="2187575"/>
          <p14:tracePt t="84689" x="2795588" y="2133600"/>
          <p14:tracePt t="84705" x="3224213" y="1955800"/>
          <p14:tracePt t="84722" x="3340100" y="1893888"/>
          <p14:tracePt t="84738" x="3509963" y="1758950"/>
          <p14:tracePt t="84755" x="3616325" y="1660525"/>
          <p14:tracePt t="84772" x="3633788" y="1643063"/>
          <p14:tracePt t="84775" x="3633788" y="1633538"/>
          <p14:tracePt t="84806" x="3608388" y="1616075"/>
          <p14:tracePt t="84815" x="3411538" y="1554163"/>
          <p14:tracePt t="84826" x="3187700" y="1527175"/>
          <p14:tracePt t="84838" x="2867025" y="1517650"/>
          <p14:tracePt t="84857" x="2214563" y="1562100"/>
          <p14:tracePt t="84872" x="1990725" y="1652588"/>
          <p14:tracePt t="84889" x="1839913" y="1776413"/>
          <p14:tracePt t="84906" x="1812925" y="1839913"/>
          <p14:tracePt t="84922" x="1751013" y="2044700"/>
          <p14:tracePt t="84939" x="1741488" y="2152650"/>
          <p14:tracePt t="84955" x="1751013" y="2170113"/>
          <p14:tracePt t="84972" x="1990725" y="2224088"/>
          <p14:tracePt t="84990" x="2500313" y="2259013"/>
          <p14:tracePt t="85005" x="2697163" y="2276475"/>
          <p14:tracePt t="85022" x="3081338" y="2295525"/>
          <p14:tracePt t="85039" x="3251200" y="2295525"/>
          <p14:tracePt t="85055" x="3714750" y="2312988"/>
          <p14:tracePt t="85072" x="4116388" y="2312988"/>
          <p14:tracePt t="85089" x="4214813" y="2268538"/>
          <p14:tracePt t="85106" x="4330700" y="2187575"/>
          <p14:tracePt t="85123" x="4348163" y="2081213"/>
          <p14:tracePt t="85139" x="4348163" y="2036763"/>
          <p14:tracePt t="85156" x="4197350" y="1911350"/>
          <p14:tracePt t="85173" x="3679825" y="1830388"/>
          <p14:tracePt t="85189" x="3295650" y="1830388"/>
          <p14:tracePt t="85205" x="2393950" y="1973263"/>
          <p14:tracePt t="85223" x="1990725" y="2143125"/>
          <p14:tracePt t="85238" x="1268413" y="2482850"/>
          <p14:tracePt t="85255" x="803275" y="2705100"/>
          <p14:tracePt t="85272" x="660400" y="2803525"/>
          <p14:tracePt t="85275" x="581025" y="2857500"/>
          <p14:tracePt t="85289" x="544513" y="2911475"/>
          <p14:tracePt t="85306" x="544513" y="2919413"/>
          <p14:tracePt t="85322" x="581025" y="2990850"/>
          <p14:tracePt t="85339" x="928688" y="3152775"/>
          <p14:tracePt t="85357" x="1393825" y="3295650"/>
          <p14:tracePt t="85372" x="1589088" y="3303588"/>
          <p14:tracePt t="85389" x="1990725" y="3179763"/>
          <p14:tracePt t="85405" x="2133600" y="3098800"/>
          <p14:tracePt t="85422" x="2357438" y="2857500"/>
          <p14:tracePt t="85439" x="2490788" y="2643188"/>
          <p14:tracePt t="85455" x="2554288" y="2527300"/>
          <p14:tracePt t="85472" x="2598738" y="2446338"/>
          <p14:tracePt t="85489" x="2616200" y="2438400"/>
          <p14:tracePt t="85573" x="2438400" y="2517775"/>
          <p14:tracePt t="85581" x="2205038" y="2608263"/>
          <p14:tracePt t="85591" x="1965325" y="2776538"/>
          <p14:tracePt t="85605" x="1714500" y="2857500"/>
          <p14:tracePt t="85623" x="1465263" y="3009900"/>
          <p14:tracePt t="85639" x="1384300" y="3054350"/>
          <p14:tracePt t="85656" x="1312863" y="3081338"/>
          <p14:tracePt t="85673" x="1303338" y="3081338"/>
          <p14:tracePt t="85689" x="1303338" y="3062288"/>
          <p14:tracePt t="85706" x="1419225" y="2428875"/>
          <p14:tracePt t="85722" x="1616075" y="1919288"/>
          <p14:tracePt t="85739" x="2197100" y="1204913"/>
          <p14:tracePt t="85756" x="2840038" y="965200"/>
          <p14:tracePt t="85772" x="3160713" y="946150"/>
          <p14:tracePt t="85775" x="3357563" y="946150"/>
          <p14:tracePt t="85789" x="3544888" y="973138"/>
          <p14:tracePt t="85806" x="3857625" y="1125538"/>
          <p14:tracePt t="85822" x="3983038" y="1214438"/>
          <p14:tracePt t="85839" x="4241800" y="1455738"/>
          <p14:tracePt t="85857" x="4402138" y="1544638"/>
          <p14:tracePt t="85873" x="4510088" y="1544638"/>
          <p14:tracePt t="89432" x="3938588" y="1536700"/>
          <p14:tracePt t="89441" x="3786188" y="1589088"/>
          <p14:tracePt t="89451" x="3660775" y="1670050"/>
          <p14:tracePt t="89461" x="3536950" y="1768475"/>
          <p14:tracePt t="89473" x="3340100" y="1982788"/>
          <p14:tracePt t="89489" x="3152775" y="2224088"/>
          <p14:tracePt t="89506" x="2919413" y="2509838"/>
          <p14:tracePt t="89523" x="2697163" y="3044825"/>
          <p14:tracePt t="89540" x="2625725" y="3179763"/>
          <p14:tracePt t="89557" x="2571750" y="3348038"/>
          <p14:tracePt t="89574" x="2554288" y="3429000"/>
          <p14:tracePt t="89590" x="2536825" y="3429000"/>
          <p14:tracePt t="92290" x="2366963" y="3295650"/>
          <p14:tracePt t="92300" x="2054225" y="3205163"/>
          <p14:tracePt t="92310" x="1866900" y="3125788"/>
          <p14:tracePt t="92324" x="1714500" y="3071813"/>
          <p14:tracePt t="92341" x="1562100" y="2982913"/>
          <p14:tracePt t="92357" x="1527175" y="2946400"/>
          <p14:tracePt t="92373" x="1517650" y="2840038"/>
          <p14:tracePt t="92390" x="1527175" y="2776538"/>
          <p14:tracePt t="93515" x="1589088" y="2776538"/>
          <p14:tracePt t="93525" x="1687513" y="2776538"/>
          <p14:tracePt t="93535" x="1830388" y="2776538"/>
          <p14:tracePt t="93545" x="1946275" y="2776538"/>
          <p14:tracePt t="93557" x="2071688" y="2776538"/>
          <p14:tracePt t="93575" x="2224088" y="2759075"/>
          <p14:tracePt t="93591" x="2411413" y="2714625"/>
          <p14:tracePt t="93608" x="2500313" y="2660650"/>
          <p14:tracePt t="93624" x="2536825" y="2643188"/>
          <p14:tracePt t="93641" x="2581275" y="2598738"/>
          <p14:tracePt t="93964" x="2608263" y="2598738"/>
          <p14:tracePt t="93974" x="2652713" y="2598738"/>
          <p14:tracePt t="93984" x="2751138" y="2625725"/>
          <p14:tracePt t="93995" x="2884488" y="2643188"/>
          <p14:tracePt t="94008" x="3000375" y="2652713"/>
          <p14:tracePt t="94026" x="3170238" y="2660650"/>
          <p14:tracePt t="94041" x="3205163" y="2660650"/>
          <p14:tracePt t="94058" x="3214688" y="2660650"/>
          <p14:tracePt t="94091" x="3187700" y="2660650"/>
          <p14:tracePt t="94108" x="3081338" y="2608263"/>
          <p14:tracePt t="94124" x="3044825" y="2608263"/>
          <p14:tracePt t="94141" x="2955925" y="2608263"/>
          <p14:tracePt t="94158" x="2894013" y="2616200"/>
          <p14:tracePt t="94175" x="2795588" y="2633663"/>
          <p14:tracePt t="94191" x="2732088" y="2643188"/>
          <p14:tracePt t="94209" x="2633663" y="2670175"/>
          <p14:tracePt t="94224" x="2598738" y="2679700"/>
          <p14:tracePt t="94241" x="2536825" y="2705100"/>
          <p14:tracePt t="94258" x="2509838" y="2705100"/>
          <p14:tracePt t="94274" x="2482850" y="2732088"/>
          <p14:tracePt t="94291" x="2482850" y="2751138"/>
          <p14:tracePt t="94546" x="2509838" y="2751138"/>
          <p14:tracePt t="94556" x="2562225" y="2751138"/>
          <p14:tracePt t="94566" x="2598738" y="2751138"/>
          <p14:tracePt t="94577" x="2643188" y="2751138"/>
          <p14:tracePt t="94591" x="2697163" y="2751138"/>
          <p14:tracePt t="94608" x="2795588" y="2751138"/>
          <p14:tracePt t="94625" x="2822575" y="2751138"/>
          <p14:tracePt t="94641" x="2884488" y="2751138"/>
          <p14:tracePt t="94659" x="2946400" y="2751138"/>
          <p14:tracePt t="94674" x="2973388" y="2751138"/>
          <p14:tracePt t="94691" x="3017838" y="2751138"/>
          <p14:tracePt t="94708" x="3036888" y="2751138"/>
          <p14:tracePt t="94724" x="3062288" y="2751138"/>
          <p14:tracePt t="94741" x="3081338" y="2741613"/>
          <p14:tracePt t="94758" x="3089275" y="2741613"/>
          <p14:tracePt t="94801" x="3081338" y="2741613"/>
          <p14:tracePt t="94811" x="3027363" y="2741613"/>
          <p14:tracePt t="94824" x="2919413" y="2741613"/>
          <p14:tracePt t="94842" x="2714625" y="2759075"/>
          <p14:tracePt t="94858" x="2625725" y="2768600"/>
          <p14:tracePt t="94875" x="2536825" y="2795588"/>
          <p14:tracePt t="94934" x="2544763" y="2795588"/>
          <p14:tracePt t="94944" x="2562225" y="2795588"/>
          <p14:tracePt t="94954" x="2616200" y="2795588"/>
          <p14:tracePt t="94964" x="2697163" y="2795588"/>
          <p14:tracePt t="94976" x="2830513" y="2795588"/>
          <p14:tracePt t="94991" x="2973388" y="2786063"/>
          <p14:tracePt t="95008" x="3286125" y="2751138"/>
          <p14:tracePt t="95026" x="3544888" y="2705100"/>
          <p14:tracePt t="95041" x="3598863" y="2697163"/>
          <p14:tracePt t="95058" x="3643313" y="2697163"/>
          <p14:tracePt t="95118" x="3633788" y="2697163"/>
          <p14:tracePt t="95128" x="3616325" y="2697163"/>
          <p14:tracePt t="95138" x="3562350" y="2714625"/>
          <p14:tracePt t="95148" x="3446463" y="2732088"/>
          <p14:tracePt t="95161" x="3295650" y="2751138"/>
          <p14:tracePt t="95175" x="3152775" y="2776538"/>
          <p14:tracePt t="95191" x="2847975" y="2830513"/>
          <p14:tracePt t="95209" x="2724150" y="2884488"/>
          <p14:tracePt t="95224" x="2705100" y="2884488"/>
          <p14:tracePt t="95281" x="2724150" y="2884488"/>
          <p14:tracePt t="95291" x="2732088" y="2884488"/>
          <p14:tracePt t="95301" x="2768600" y="2857500"/>
          <p14:tracePt t="95312" x="2830513" y="2830513"/>
          <p14:tracePt t="95325" x="2911475" y="2803525"/>
          <p14:tracePt t="95342" x="3081338" y="2759075"/>
          <p14:tracePt t="95358" x="3205163" y="2705100"/>
          <p14:tracePt t="95374" x="3348038" y="2625725"/>
          <p14:tracePt t="95577" x="3357563" y="2625725"/>
          <p14:tracePt t="95587" x="3411538" y="2608263"/>
          <p14:tracePt t="95598" x="3490913" y="2589213"/>
          <p14:tracePt t="95609" x="3616325" y="2544763"/>
          <p14:tracePt t="95624" x="3813175" y="2482850"/>
          <p14:tracePt t="95641" x="4108450" y="2347913"/>
          <p14:tracePt t="95659" x="4187825" y="2303463"/>
          <p14:tracePt t="95675" x="4268788" y="2268538"/>
          <p14:tracePt t="95691" x="4268788" y="2259013"/>
          <p14:tracePt t="95730" x="4251325" y="2268538"/>
          <p14:tracePt t="95742" x="4224338" y="2286000"/>
          <p14:tracePt t="95758" x="4170363" y="2339975"/>
          <p14:tracePt t="95774" x="3803650" y="2724150"/>
          <p14:tracePt t="95792" x="3490913" y="3116263"/>
          <p14:tracePt t="95808" x="3429000" y="3205163"/>
          <p14:tracePt t="95824" x="3303588" y="3322638"/>
          <p14:tracePt t="95842" x="3268663" y="3384550"/>
          <p14:tracePt t="95924" x="3268663" y="3375025"/>
          <p14:tracePt t="95934" x="3268663" y="3367088"/>
          <p14:tracePt t="95945" x="3286125" y="3348038"/>
          <p14:tracePt t="95958" x="3303588" y="3322638"/>
          <p14:tracePt t="95976" x="3527425" y="3071813"/>
          <p14:tracePt t="95991" x="3679825" y="2768600"/>
          <p14:tracePt t="96008" x="3813175" y="2527300"/>
          <p14:tracePt t="96026" x="3857625" y="2411413"/>
          <p14:tracePt t="96041" x="3857625" y="2384425"/>
          <p14:tracePt t="96170" x="3857625" y="2393950"/>
          <p14:tracePt t="96179" x="3857625" y="2401888"/>
          <p14:tracePt t="96191" x="3857625" y="2411413"/>
          <p14:tracePt t="96208" x="3848100" y="2419350"/>
          <p14:tracePt t="96225" x="3813175" y="2500313"/>
          <p14:tracePt t="96241" x="3705225" y="2724150"/>
          <p14:tracePt t="96258" x="3652838" y="2813050"/>
          <p14:tracePt t="96274" x="3562350" y="2965450"/>
          <p14:tracePt t="96292" x="3500438" y="3071813"/>
          <p14:tracePt t="96308" x="3490913" y="3089275"/>
          <p14:tracePt t="96325" x="3490913" y="3098800"/>
          <p14:tracePt t="96363" x="3490913" y="3081338"/>
          <p14:tracePt t="96375" x="3509963" y="3054350"/>
          <p14:tracePt t="96393" x="3608388" y="2965450"/>
          <p14:tracePt t="96409" x="3894138" y="2660650"/>
          <p14:tracePt t="96425" x="3990975" y="2438400"/>
          <p14:tracePt t="96442" x="4081463" y="2268538"/>
          <p14:tracePt t="96459" x="4108450" y="2205038"/>
          <p14:tracePt t="96537" x="4108450" y="2214563"/>
          <p14:tracePt t="96558" x="4108450" y="2232025"/>
          <p14:tracePt t="96567" x="4098925" y="2241550"/>
          <p14:tracePt t="96578" x="4089400" y="2259013"/>
          <p14:tracePt t="96591" x="4071938" y="2295525"/>
          <p14:tracePt t="96609" x="4010025" y="2473325"/>
          <p14:tracePt t="96625" x="3973513" y="2509838"/>
          <p14:tracePt t="96641" x="3946525" y="2554288"/>
          <p14:tracePt t="96660" x="3929063" y="2562225"/>
          <p14:tracePt t="96721" x="3938588" y="2562225"/>
          <p14:tracePt t="96731" x="3946525" y="2562225"/>
          <p14:tracePt t="96742" x="3983038" y="2544763"/>
          <p14:tracePt t="96759" x="4027488" y="2527300"/>
          <p14:tracePt t="96775" x="4081463" y="2473325"/>
          <p14:tracePt t="96792" x="4108450" y="2446338"/>
          <p14:tracePt t="96808" x="4133850" y="2446338"/>
          <p14:tracePt t="96825" x="4143375" y="2465388"/>
          <p14:tracePt t="97058" x="3956050" y="2598738"/>
          <p14:tracePt t="97068" x="3795713" y="2732088"/>
          <p14:tracePt t="97078" x="3625850" y="2938463"/>
          <p14:tracePt t="97092" x="3554413" y="3071813"/>
          <p14:tracePt t="97109" x="3509963" y="3241675"/>
          <p14:tracePt t="97125" x="3509963" y="3276600"/>
          <p14:tracePt t="97141" x="3670300" y="3375025"/>
          <p14:tracePt t="97160" x="3795713" y="3429000"/>
          <p14:tracePt t="97176" x="4143375" y="3490913"/>
          <p14:tracePt t="97191" x="4313238" y="3490913"/>
          <p14:tracePt t="97486" x="4313238" y="3500438"/>
          <p14:tracePt t="97507" x="4322763" y="3500438"/>
          <p14:tracePt t="97517" x="4402138" y="3500438"/>
          <p14:tracePt t="97528" x="4491038" y="3500438"/>
          <p14:tracePt t="97541" x="4608513" y="3500438"/>
          <p14:tracePt t="97559" x="4938713" y="3411538"/>
          <p14:tracePt t="97575" x="5072063" y="3295650"/>
          <p14:tracePt t="97592" x="5224463" y="3160713"/>
          <p14:tracePt t="97783" x="5160963" y="3197225"/>
          <p14:tracePt t="97793" x="5099050" y="3241675"/>
          <p14:tracePt t="97803" x="5010150" y="3322638"/>
          <p14:tracePt t="97813" x="4911725" y="3367088"/>
          <p14:tracePt t="97825" x="4768850" y="3473450"/>
          <p14:tracePt t="97841" x="4670425" y="3517900"/>
          <p14:tracePt t="97859" x="4537075" y="3581400"/>
          <p14:tracePt t="97875" x="4510088" y="3581400"/>
          <p14:tracePt t="97926" x="4518025" y="3581400"/>
          <p14:tracePt t="97936" x="4608513" y="3581400"/>
          <p14:tracePt t="97946" x="4867275" y="3554413"/>
          <p14:tracePt t="97958" x="5187950" y="3438525"/>
          <p14:tracePt t="97976" x="5572125" y="3357563"/>
          <p14:tracePt t="97992" x="5857875" y="3268663"/>
          <p14:tracePt t="98203" x="5697538" y="3313113"/>
          <p14:tracePt t="98212" x="5680075" y="3313113"/>
          <p14:tracePt t="98252" x="5697538" y="3303588"/>
          <p14:tracePt t="98263" x="5759450" y="3241675"/>
          <p14:tracePt t="98273" x="5973763" y="3160713"/>
          <p14:tracePt t="98284" x="6340475" y="3071813"/>
          <p14:tracePt t="98294" x="6643688" y="3027363"/>
          <p14:tracePt t="98309" x="6965950" y="3000375"/>
          <p14:tracePt t="98326" x="7581900" y="2894013"/>
          <p14:tracePt t="98343" x="7786688" y="2847975"/>
          <p14:tracePt t="98358" x="8054975" y="2751138"/>
          <p14:tracePt t="98375" x="8205788" y="2660650"/>
          <p14:tracePt t="98559" x="8180388" y="2660650"/>
          <p14:tracePt t="98569" x="8062913" y="2670175"/>
          <p14:tracePt t="98580" x="7894638" y="2714625"/>
          <p14:tracePt t="98592" x="7653338" y="2759075"/>
          <p14:tracePt t="98610" x="7010400" y="2822575"/>
          <p14:tracePt t="98626" x="6688138" y="2847975"/>
          <p14:tracePt t="98642" x="6215063" y="2874963"/>
          <p14:tracePt t="98659" x="6062663" y="2874963"/>
          <p14:tracePt t="98676" x="5911850" y="2874963"/>
          <p14:tracePt t="98692" x="5884863" y="2874963"/>
          <p14:tracePt t="98947" x="5803900" y="2884488"/>
          <p14:tracePt t="98957" x="5634038" y="2894013"/>
          <p14:tracePt t="98967" x="5394325" y="2894013"/>
          <p14:tracePt t="98978" x="5062538" y="2857500"/>
          <p14:tracePt t="98992" x="4768850" y="2830513"/>
          <p14:tracePt t="99009" x="4357688" y="2795588"/>
          <p14:tracePt t="99026" x="4232275" y="2795588"/>
          <p14:tracePt t="99042" x="4125913" y="2786063"/>
          <p14:tracePt t="99075" x="4133850" y="2786063"/>
          <p14:tracePt t="99092" x="4143375" y="2776538"/>
          <p14:tracePt t="99334" x="4152900" y="2776538"/>
          <p14:tracePt t="99344" x="4197350" y="2776538"/>
          <p14:tracePt t="99355" x="4303713" y="2776538"/>
          <p14:tracePt t="99366" x="4411663" y="2776538"/>
          <p14:tracePt t="99377" x="4510088" y="2776538"/>
          <p14:tracePt t="99392" x="4625975" y="2776538"/>
          <p14:tracePt t="99409" x="4759325" y="2759075"/>
          <p14:tracePt t="99427" x="4776788" y="2751138"/>
          <p14:tracePt t="99442" x="4786313" y="2751138"/>
          <p14:tracePt t="99549" x="4776788" y="2751138"/>
          <p14:tracePt t="99560" x="4741863" y="2751138"/>
          <p14:tracePt t="99569" x="4660900" y="2751138"/>
          <p14:tracePt t="99580" x="4572000" y="2751138"/>
          <p14:tracePt t="99593" x="4465638" y="2751138"/>
          <p14:tracePt t="99611" x="4054475" y="2786063"/>
          <p14:tracePt t="99626" x="3919538" y="2803525"/>
          <p14:tracePt t="99642" x="3670300" y="2847975"/>
          <p14:tracePt t="99660" x="3643313" y="2847975"/>
          <p14:tracePt t="99693" x="3670300" y="2847975"/>
          <p14:tracePt t="99709" x="3776663" y="2795588"/>
          <p14:tracePt t="99726" x="4160838" y="2643188"/>
          <p14:tracePt t="99743" x="4572000" y="2536825"/>
          <p14:tracePt t="99759" x="4724400" y="2482850"/>
          <p14:tracePt t="99775" x="5000625" y="2374900"/>
          <p14:tracePt t="99793" x="5160963" y="2303463"/>
          <p14:tracePt t="99809" x="5322888" y="2187575"/>
          <p14:tracePt t="99826" x="5411788" y="2160588"/>
          <p14:tracePt t="99842" x="5429250" y="2160588"/>
          <p14:tracePt t="99859" x="5465763" y="2179638"/>
          <p14:tracePt t="100631" x="5491163" y="2179638"/>
          <p14:tracePt t="100642" x="5537200" y="2187575"/>
          <p14:tracePt t="100652" x="5599113" y="2187575"/>
          <p14:tracePt t="100663" x="5661025" y="2187575"/>
          <p14:tracePt t="100677" x="5715000" y="2187575"/>
          <p14:tracePt t="100693" x="5875338" y="2187575"/>
          <p14:tracePt t="100710" x="5946775" y="2197100"/>
          <p14:tracePt t="100726" x="6134100" y="2205038"/>
          <p14:tracePt t="100743" x="6242050" y="2205038"/>
          <p14:tracePt t="107271" x="6251575" y="2312988"/>
          <p14:tracePt t="107281" x="6276975" y="2357438"/>
          <p14:tracePt t="107292" x="6330950" y="2411413"/>
          <p14:tracePt t="107302" x="6411913" y="2455863"/>
          <p14:tracePt t="107313" x="6465888" y="2500313"/>
          <p14:tracePt t="107328" x="6510338" y="2517775"/>
          <p14:tracePt t="107345" x="6581775" y="2544763"/>
          <p14:tracePt t="107363" x="6634163" y="2562225"/>
          <p14:tracePt t="107378" x="6661150" y="2562225"/>
          <p14:tracePt t="107444" x="6643688" y="2571750"/>
          <p14:tracePt t="107455" x="6589713" y="2581275"/>
          <p14:tracePt t="107465" x="6545263" y="2581275"/>
          <p14:tracePt t="107478" x="6446838" y="2581275"/>
          <p14:tracePt t="107496" x="6205538" y="2581275"/>
          <p14:tracePt t="107511" x="6037263" y="2589213"/>
          <p14:tracePt t="107528" x="5599113" y="2697163"/>
          <p14:tracePt t="107545" x="5384800" y="2751138"/>
          <p14:tracePt t="107561" x="5160963" y="2822575"/>
          <p14:tracePt t="107578" x="5089525" y="2840038"/>
          <p14:tracePt t="107594" x="5081588" y="2840038"/>
          <p14:tracePt t="116342" x="4795838" y="2884488"/>
          <p14:tracePt t="116351" x="4705350" y="2911475"/>
          <p14:tracePt t="116364" x="4670425" y="2946400"/>
          <p14:tracePt t="116381" x="4670425" y="2990850"/>
          <p14:tracePt t="116397" x="4670425" y="3036888"/>
          <p14:tracePt t="116414" x="4670425" y="3143250"/>
          <p14:tracePt t="116430" x="4687888" y="3232150"/>
          <p14:tracePt t="116447" x="4803775" y="3357563"/>
          <p14:tracePt t="116464" x="5000625" y="3429000"/>
          <p14:tracePt t="116480" x="5089525" y="3438525"/>
          <p14:tracePt t="116497" x="5251450" y="3446463"/>
          <p14:tracePt t="116514" x="5313363" y="3446463"/>
          <p14:tracePt t="116700" x="5143500" y="3527425"/>
          <p14:tracePt t="116708" x="4965700" y="3527425"/>
          <p14:tracePt t="116719" x="4608513" y="3589338"/>
          <p14:tracePt t="116731" x="4160838" y="3536950"/>
          <p14:tracePt t="116746" x="3705225" y="3429000"/>
          <p14:tracePt t="116763" x="2813050" y="3303588"/>
          <p14:tracePt t="116780" x="2170113" y="3197225"/>
          <p14:tracePt t="116796" x="1938338" y="3143250"/>
          <p14:tracePt t="116814" x="1768475" y="3081338"/>
          <p14:tracePt t="116830" x="1714500" y="3044825"/>
          <p14:tracePt t="117107" x="1731963" y="3044825"/>
          <p14:tracePt t="117117" x="1776413" y="3044825"/>
          <p14:tracePt t="117127" x="1893888" y="3044825"/>
          <p14:tracePt t="117137" x="2071688" y="3054350"/>
          <p14:tracePt t="117149" x="2419350" y="3071813"/>
          <p14:tracePt t="117163" x="2830513" y="3089275"/>
          <p14:tracePt t="117181" x="3776663" y="3089275"/>
          <p14:tracePt t="117199" x="4813300" y="2990850"/>
          <p14:tracePt t="117214" x="5340350" y="2990850"/>
          <p14:tracePt t="117231" x="5946775" y="2894013"/>
          <p14:tracePt t="117248" x="6116638" y="2894013"/>
          <p14:tracePt t="117264" x="6215063" y="2884488"/>
          <p14:tracePt t="117474" x="6224588" y="2874963"/>
          <p14:tracePt t="117485" x="6367463" y="2840038"/>
          <p14:tracePt t="117495" x="6840538" y="2768600"/>
          <p14:tracePt t="117505" x="7313613" y="2705100"/>
          <p14:tracePt t="117516" x="7894638" y="2705100"/>
          <p14:tracePt t="117530" x="8358188" y="2705100"/>
          <p14:tracePt t="117547" x="9001125" y="2751138"/>
          <p14:tracePt t="117566" x="9134475" y="2795588"/>
          <p14:tracePt t="117581" x="9134475" y="2822575"/>
          <p14:tracePt t="117597" x="9134475" y="2840038"/>
          <p14:tracePt t="117637" x="9134475" y="2847975"/>
          <p14:tracePt t="117842" x="9126538" y="2867025"/>
          <p14:tracePt t="117853" x="9126538" y="2894013"/>
          <p14:tracePt t="117864" x="9126538" y="2938463"/>
          <p14:tracePt t="117881" x="9126538" y="2990850"/>
          <p14:tracePt t="117897" x="9126538" y="3071813"/>
          <p14:tracePt t="117914" x="9134475" y="3187700"/>
          <p14:tracePt t="117931" x="9134475" y="3259138"/>
          <p14:tracePt t="117947" x="9134475" y="3330575"/>
          <p14:tracePt t="118097" x="9126538" y="3330575"/>
          <p14:tracePt t="118107" x="9099550" y="3330575"/>
          <p14:tracePt t="118118" x="9072563" y="3330575"/>
          <p14:tracePt t="118130" x="9037638" y="3330575"/>
          <p14:tracePt t="118149" x="8840788" y="3357563"/>
          <p14:tracePt t="118164" x="8661400" y="3375025"/>
          <p14:tracePt t="118181" x="7902575" y="3384550"/>
          <p14:tracePt t="118199" x="7180263" y="3384550"/>
          <p14:tracePt t="118214" x="6938963" y="3384550"/>
          <p14:tracePt t="118231" x="6634163" y="3384550"/>
          <p14:tracePt t="118247" x="6581775" y="3384550"/>
          <p14:tracePt t="118264" x="6572250" y="3340100"/>
          <p14:tracePt t="118648" x="6537325" y="3330575"/>
          <p14:tracePt t="118659" x="6402388" y="3322638"/>
          <p14:tracePt t="118669" x="6116638" y="3295650"/>
          <p14:tracePt t="118680" x="5473700" y="3224213"/>
          <p14:tracePt t="118697" x="4795838" y="3143250"/>
          <p14:tracePt t="118714" x="3490913" y="3125788"/>
          <p14:tracePt t="118731" x="2589213" y="3251200"/>
          <p14:tracePt t="118747" x="2330450" y="3313113"/>
          <p14:tracePt t="118764" x="2116138" y="3375025"/>
          <p14:tracePt t="118781" x="2081213" y="3438525"/>
          <p14:tracePt t="119150" x="1751013" y="3429000"/>
          <p14:tracePt t="119159" x="1509713" y="3429000"/>
          <p14:tracePt t="119169" x="1268413" y="3429000"/>
          <p14:tracePt t="119181" x="1009650" y="3375025"/>
          <p14:tracePt t="119198" x="758825" y="3357563"/>
          <p14:tracePt t="119214" x="527050" y="3340100"/>
          <p14:tracePt t="119231" x="411163" y="3357563"/>
          <p14:tracePt t="119599" x="490538" y="3367088"/>
          <p14:tracePt t="119608" x="598488" y="3367088"/>
          <p14:tracePt t="119619" x="723900" y="3367088"/>
          <p14:tracePt t="119631" x="884238" y="3394075"/>
          <p14:tracePt t="119648" x="1027113" y="3438525"/>
          <p14:tracePt t="119664" x="1322388" y="3536950"/>
          <p14:tracePt t="119681" x="1473200" y="3598863"/>
          <p14:tracePt t="119697" x="1554163" y="3625850"/>
          <p14:tracePt t="119714" x="1633538" y="3705225"/>
          <p14:tracePt t="119945" x="1554163" y="3705225"/>
          <p14:tracePt t="119955" x="1482725" y="3705225"/>
          <p14:tracePt t="119967" x="1401763" y="3705225"/>
          <p14:tracePt t="119981" x="1330325" y="3705225"/>
          <p14:tracePt t="119997" x="1241425" y="3705225"/>
          <p14:tracePt t="120016" x="1214438" y="3705225"/>
          <p14:tracePt t="120048" x="1214438" y="3697288"/>
          <p14:tracePt t="120064" x="1214438" y="3687763"/>
          <p14:tracePt t="120088" x="1231900" y="3670300"/>
          <p14:tracePt t="120100" x="1250950" y="3643313"/>
          <p14:tracePt t="120115" x="1312863" y="3608388"/>
          <p14:tracePt t="120131" x="1571625" y="3536950"/>
          <p14:tracePt t="120148" x="1874838" y="3482975"/>
          <p14:tracePt t="120165" x="2009775" y="3455988"/>
          <p14:tracePt t="120182" x="2205038" y="3429000"/>
          <p14:tracePt t="120456" x="2116138" y="3429000"/>
          <p14:tracePt t="120466" x="1982788" y="3438525"/>
          <p14:tracePt t="120477" x="1839913" y="3438525"/>
          <p14:tracePt t="120486" x="1751013" y="3438525"/>
          <p14:tracePt t="120498" x="1660525" y="3438525"/>
          <p14:tracePt t="120515" x="1581150" y="3438525"/>
          <p14:tracePt t="120531" x="1490663" y="3438525"/>
          <p14:tracePt t="120548" x="1473200" y="3438525"/>
          <p14:tracePt t="120813" x="1482725" y="3438525"/>
          <p14:tracePt t="120823" x="1527175" y="3438525"/>
          <p14:tracePt t="120834" x="1598613" y="3438525"/>
          <p14:tracePt t="120848" x="1697038" y="3438525"/>
          <p14:tracePt t="120865" x="1901825" y="3438525"/>
          <p14:tracePt t="120881" x="2036763" y="3438525"/>
          <p14:tracePt t="120898" x="2251075" y="3465513"/>
          <p14:tracePt t="120916" x="2438400" y="3509963"/>
          <p14:tracePt t="120932" x="2509838" y="3544888"/>
          <p14:tracePt t="120948" x="2608263" y="3536950"/>
          <p14:tracePt t="120965" x="2643188" y="3536950"/>
          <p14:tracePt t="120981" x="2660650" y="3536950"/>
          <p14:tracePt t="121007" x="2660650" y="3517900"/>
          <p14:tracePt t="121140" x="2660650" y="3527425"/>
          <p14:tracePt t="121150" x="2652713" y="3527425"/>
          <p14:tracePt t="121160" x="2633663" y="3527425"/>
          <p14:tracePt t="121171" x="2536825" y="3527425"/>
          <p14:tracePt t="121182" x="2419350" y="3500438"/>
          <p14:tracePt t="121199" x="2322513" y="3509963"/>
          <p14:tracePt t="121215" x="2081213" y="3473450"/>
          <p14:tracePt t="121232" x="2009775" y="3446463"/>
          <p14:tracePt t="121248" x="2000250" y="3446463"/>
          <p14:tracePt t="121265" x="2000250" y="3438525"/>
          <p14:tracePt t="121600" x="1866900" y="3490913"/>
          <p14:tracePt t="121609" x="1581150" y="3598863"/>
          <p14:tracePt t="121620" x="1250950" y="3679825"/>
          <p14:tracePt t="121631" x="938213" y="3741738"/>
          <p14:tracePt t="121648" x="669925" y="3813175"/>
          <p14:tracePt t="121665" x="446088" y="3840163"/>
          <p14:tracePt t="121682" x="438150" y="3840163"/>
          <p14:tracePt t="121698" x="446088" y="3840163"/>
          <p14:tracePt t="121715" x="490538" y="3813175"/>
          <p14:tracePt t="121733" x="615950" y="3714750"/>
          <p14:tracePt t="121748" x="758825" y="3589338"/>
          <p14:tracePt t="121765" x="1133475" y="3394075"/>
          <p14:tracePt t="121783" x="1768475" y="3286125"/>
          <p14:tracePt t="121798" x="2089150" y="3251200"/>
          <p14:tracePt t="121815" x="2384425" y="3251200"/>
          <p14:tracePt t="121831" x="2465388" y="3251200"/>
          <p14:tracePt t="121848" x="2527300" y="3268663"/>
          <p14:tracePt t="121865" x="2562225" y="3348038"/>
          <p14:tracePt t="123980" x="2608263" y="3348038"/>
          <p14:tracePt t="123989" x="2759075" y="3330575"/>
          <p14:tracePt t="124000" x="2990850" y="3286125"/>
          <p14:tracePt t="124016" x="3224213" y="3241675"/>
          <p14:tracePt t="124032" x="3544888" y="3197225"/>
          <p14:tracePt t="124050" x="3795713" y="3179763"/>
          <p14:tracePt t="124065" x="3894138" y="3179763"/>
          <p14:tracePt t="124082" x="4054475" y="3179763"/>
          <p14:tracePt t="124296" x="3919538" y="3241675"/>
          <p14:tracePt t="124305" x="3751263" y="3367088"/>
          <p14:tracePt t="124316" x="3482975" y="3455988"/>
          <p14:tracePt t="124332" x="3214688" y="3509963"/>
          <p14:tracePt t="124349" x="2608263" y="3589338"/>
          <p14:tracePt t="124367" x="2170113" y="3589338"/>
          <p14:tracePt t="124382" x="2009775" y="3571875"/>
          <p14:tracePt t="124399" x="1866900" y="3527425"/>
          <p14:tracePt t="124417" x="1839913" y="3500438"/>
          <p14:tracePt t="124449" x="1893888" y="3446463"/>
          <p14:tracePt t="124775" x="1911350" y="3446463"/>
          <p14:tracePt t="124785" x="1946275" y="3446463"/>
          <p14:tracePt t="124795" x="2009775" y="3446463"/>
          <p14:tracePt t="124805" x="2098675" y="3446463"/>
          <p14:tracePt t="124816" x="2187575" y="3446463"/>
          <p14:tracePt t="124832" x="2276475" y="3446463"/>
          <p14:tracePt t="124849" x="2393950" y="3446463"/>
          <p14:tracePt t="124867" x="2428875" y="3446463"/>
          <p14:tracePt t="124882" x="2438400" y="3446463"/>
          <p14:tracePt t="124917" x="2446338" y="3446463"/>
          <p14:tracePt t="124932" x="2482850" y="3438525"/>
          <p14:tracePt t="124949" x="2509838" y="3429000"/>
          <p14:tracePt t="124966" x="2517775" y="3429000"/>
          <p14:tracePt t="125050" x="2509838" y="3429000"/>
          <p14:tracePt t="125061" x="2473325" y="3446463"/>
          <p14:tracePt t="125071" x="2401888" y="3455988"/>
          <p14:tracePt t="125082" x="2303463" y="3465513"/>
          <p14:tracePt t="125099" x="2197100" y="3465513"/>
          <p14:tracePt t="125116" x="1830388" y="3473450"/>
          <p14:tracePt t="125133" x="1562100" y="3473450"/>
          <p14:tracePt t="125149" x="1473200" y="3473450"/>
          <p14:tracePt t="125166" x="1366838" y="3438525"/>
          <p14:tracePt t="126307" x="1393825" y="3438525"/>
          <p14:tracePt t="126317" x="1465263" y="3438525"/>
          <p14:tracePt t="126327" x="1562100" y="3438525"/>
          <p14:tracePt t="126337" x="1679575" y="3438525"/>
          <p14:tracePt t="126350" x="1839913" y="3438525"/>
          <p14:tracePt t="126366" x="2036763" y="3438525"/>
          <p14:tracePt t="126382" x="2312988" y="3438525"/>
          <p14:tracePt t="126399" x="2482850" y="3446463"/>
          <p14:tracePt t="126417" x="2536825" y="3455988"/>
          <p14:tracePt t="126433" x="2571750" y="3509963"/>
          <p14:tracePt t="126674" x="2544763" y="3527425"/>
          <p14:tracePt t="126685" x="2482850" y="3536950"/>
          <p14:tracePt t="126694" x="2411413" y="3544888"/>
          <p14:tracePt t="126704" x="2347913" y="3544888"/>
          <p14:tracePt t="126717" x="2303463" y="3544888"/>
          <p14:tracePt t="126733" x="2251075" y="3544888"/>
          <p14:tracePt t="126750" x="2232025" y="3544888"/>
          <p14:tracePt t="126786" x="2232025" y="3473450"/>
          <p14:tracePt t="126796" x="2276475" y="3375025"/>
          <p14:tracePt t="126807" x="2312988" y="3340100"/>
          <p14:tracePt t="126818" x="2357438" y="3295650"/>
          <p14:tracePt t="126833" x="2419350" y="3232150"/>
          <p14:tracePt t="126850" x="2544763" y="3179763"/>
          <p14:tracePt t="126867" x="2670175" y="3152775"/>
          <p14:tracePt t="127216" x="2768600" y="3133725"/>
          <p14:tracePt t="127225" x="3036888" y="3027363"/>
          <p14:tracePt t="127236" x="3340100" y="2990850"/>
          <p14:tracePt t="127250" x="3751263" y="2990850"/>
          <p14:tracePt t="127267" x="4402138" y="2990850"/>
          <p14:tracePt t="127283" x="4660900" y="3009900"/>
          <p14:tracePt t="127286" x="4822825" y="3036888"/>
          <p14:tracePt t="127300" x="4938713" y="3054350"/>
          <p14:tracePt t="127318" x="5108575" y="3098800"/>
          <p14:tracePt t="127334" x="5153025" y="3116263"/>
          <p14:tracePt t="127350" x="5205413" y="3133725"/>
          <p14:tracePt t="127614" x="5089525" y="3160713"/>
          <p14:tracePt t="127623" x="4929188" y="3160713"/>
          <p14:tracePt t="127635" x="4660900" y="3170238"/>
          <p14:tracePt t="127649" x="4394200" y="3170238"/>
          <p14:tracePt t="127667" x="3929063" y="3187700"/>
          <p14:tracePt t="127683" x="3803650" y="3187700"/>
          <p14:tracePt t="127700" x="3679825" y="3187700"/>
          <p14:tracePt t="127717" x="3652838" y="3187700"/>
          <p14:tracePt t="128013" x="3687763" y="3187700"/>
          <p14:tracePt t="128022" x="3768725" y="3187700"/>
          <p14:tracePt t="128034" x="3875088" y="3187700"/>
          <p14:tracePt t="128050" x="3983038" y="3187700"/>
          <p14:tracePt t="128066" x="4125913" y="3187700"/>
          <p14:tracePt t="128083" x="4205288" y="3187700"/>
          <p14:tracePt t="128100" x="4214813" y="3187700"/>
          <p14:tracePt t="128117" x="4224338" y="3187700"/>
          <p14:tracePt t="128175" x="4224338" y="3179763"/>
          <p14:tracePt t="128461" x="4197350" y="3179763"/>
          <p14:tracePt t="128471" x="4160838" y="3179763"/>
          <p14:tracePt t="128483" x="4089400" y="3179763"/>
          <p14:tracePt t="128500" x="3956050" y="3179763"/>
          <p14:tracePt t="128517" x="3670300" y="3160713"/>
          <p14:tracePt t="128533" x="3438525" y="3133725"/>
          <p14:tracePt t="128550" x="3402013" y="3116263"/>
          <p14:tracePt t="128567" x="3402013" y="3081338"/>
          <p14:tracePt t="128583" x="3536950" y="2901950"/>
          <p14:tracePt t="128600" x="3616325" y="2795588"/>
          <p14:tracePt t="128900" x="3500438" y="2741613"/>
          <p14:tracePt t="128910" x="3268663" y="2652713"/>
          <p14:tracePt t="128921" x="2990850" y="2536825"/>
          <p14:tracePt t="128933" x="2697163" y="2411413"/>
          <p14:tracePt t="128951" x="2303463" y="2081213"/>
          <p14:tracePt t="128967" x="2224088" y="2017713"/>
          <p14:tracePt t="128983" x="2108200" y="1919288"/>
          <p14:tracePt t="129002" x="2081213" y="1822450"/>
          <p14:tracePt t="129329" x="2017713" y="1812925"/>
          <p14:tracePt t="129339" x="1938338" y="1803400"/>
          <p14:tracePt t="129350" x="1839913" y="1795463"/>
          <p14:tracePt t="129367" x="1741488" y="1785938"/>
          <p14:tracePt t="129383" x="1643063" y="1758950"/>
          <p14:tracePt t="129400" x="1633538" y="1751013"/>
          <p14:tracePt t="129417" x="1633538" y="1741488"/>
          <p14:tracePt t="129451" x="1643063" y="1714500"/>
          <p14:tracePt t="129737" x="1741488" y="1687513"/>
          <p14:tracePt t="129747" x="1857375" y="1670050"/>
          <p14:tracePt t="129758" x="2000250" y="1670050"/>
          <p14:tracePt t="129769" x="2224088" y="1670050"/>
          <p14:tracePt t="129784" x="2366963" y="1670050"/>
          <p14:tracePt t="129800" x="2803525" y="1714500"/>
          <p14:tracePt t="129818" x="3205163" y="1741488"/>
          <p14:tracePt t="129834" x="3411538" y="1751013"/>
          <p14:tracePt t="129850" x="3643313" y="1776413"/>
          <p14:tracePt t="129867" x="3724275" y="1785938"/>
          <p14:tracePt t="129883" x="3759200" y="1785938"/>
          <p14:tracePt t="129911" x="3751263" y="1785938"/>
          <p14:tracePt t="129922" x="3732213" y="1785938"/>
          <p14:tracePt t="129934" x="3687763" y="1795463"/>
          <p14:tracePt t="129952" x="3402013" y="1830388"/>
          <p14:tracePt t="129967" x="3133725" y="1847850"/>
          <p14:tracePt t="129984" x="2411413" y="1911350"/>
          <p14:tracePt t="130000" x="2143125" y="1919288"/>
          <p14:tracePt t="130017" x="1714500" y="1965325"/>
          <p14:tracePt t="130034" x="1581150" y="1973263"/>
          <p14:tracePt t="130050" x="1571625" y="1973263"/>
          <p14:tracePt t="130086" x="1581150" y="1973263"/>
          <p14:tracePt t="130100" x="1598613" y="1973263"/>
          <p14:tracePt t="130117" x="1776413" y="1973263"/>
          <p14:tracePt t="130135" x="2071688" y="1946275"/>
          <p14:tracePt t="130150" x="2251075" y="1938338"/>
          <p14:tracePt t="130167" x="2608263" y="1911350"/>
          <p14:tracePt t="130184" x="2714625" y="1911350"/>
          <p14:tracePt t="130201" x="2884488" y="1911350"/>
          <p14:tracePt t="130218" x="2973388" y="1911350"/>
          <p14:tracePt t="130234" x="3027363" y="1911350"/>
          <p14:tracePt t="130251" x="3062288" y="1911350"/>
          <p14:tracePt t="130267" x="3071813" y="1911350"/>
          <p14:tracePt t="130284" x="3071813" y="1919288"/>
          <p14:tracePt t="130300" x="3044825" y="1928813"/>
          <p14:tracePt t="130319" x="2813050" y="2017713"/>
          <p14:tracePt t="130334" x="2581275" y="2133600"/>
          <p14:tracePt t="130351" x="1955800" y="2517775"/>
          <p14:tracePt t="130367" x="1776413" y="2589213"/>
          <p14:tracePt t="130384" x="1509713" y="2679700"/>
          <p14:tracePt t="130401" x="1438275" y="2705100"/>
          <p14:tracePt t="130453" x="1446213" y="2705100"/>
          <p14:tracePt t="130462" x="1517650" y="2687638"/>
          <p14:tracePt t="130472" x="1643063" y="2633663"/>
          <p14:tracePt t="130484" x="1776413" y="2562225"/>
          <p14:tracePt t="130501" x="1938338" y="2500313"/>
          <p14:tracePt t="130517" x="2330450" y="2276475"/>
          <p14:tracePt t="130534" x="2517775" y="2187575"/>
          <p14:tracePt t="130550" x="2581275" y="2152650"/>
          <p14:tracePt t="130567" x="2643188" y="2108200"/>
          <p14:tracePt t="130605" x="2643188" y="2098675"/>
          <p14:tracePt t="130626" x="2633663" y="2098675"/>
          <p14:tracePt t="130636" x="2625725" y="2098675"/>
          <p14:tracePt t="130650" x="2598738" y="2098675"/>
          <p14:tracePt t="130667" x="2428875" y="2054225"/>
          <p14:tracePt t="130684" x="2312988" y="2044700"/>
          <p14:tracePt t="130700" x="2098675" y="2036763"/>
          <p14:tracePt t="130718" x="1884363" y="2044700"/>
          <p14:tracePt t="130734" x="1785938" y="2054225"/>
          <p14:tracePt t="130751" x="1616075" y="2081213"/>
          <p14:tracePt t="130768" x="1554163" y="2089150"/>
          <p14:tracePt t="130784" x="1473200" y="2098675"/>
          <p14:tracePt t="130801" x="1455738" y="2098675"/>
          <p14:tracePt t="130840" x="1465263" y="2098675"/>
          <p14:tracePt t="130850" x="1517650" y="2044700"/>
          <p14:tracePt t="130860" x="1697038" y="1785938"/>
          <p14:tracePt t="130870" x="1893888" y="1616075"/>
          <p14:tracePt t="130884" x="2071688" y="1465263"/>
          <p14:tracePt t="130901" x="2251075" y="1303338"/>
          <p14:tracePt t="130918" x="2268538" y="1268413"/>
          <p14:tracePt t="130934" x="2268538" y="1258888"/>
          <p14:tracePt t="130951" x="2259013" y="1258888"/>
          <p14:tracePt t="130967" x="2241550" y="1268413"/>
          <p14:tracePt t="130984" x="2205038" y="1285875"/>
          <p14:tracePt t="131002" x="2108200" y="1312863"/>
          <p14:tracePt t="131017" x="2009775" y="1347788"/>
          <p14:tracePt t="131034" x="1741488" y="1490663"/>
          <p14:tracePt t="131050" x="1616075" y="1581150"/>
          <p14:tracePt t="131067" x="1401763" y="1795463"/>
          <p14:tracePt t="131085" x="1330325" y="1901825"/>
          <p14:tracePt t="131100" x="1322388" y="1911350"/>
          <p14:tracePt t="131136" x="1330325" y="1911350"/>
          <p14:tracePt t="131151" x="1339850" y="1911350"/>
          <p14:tracePt t="131168" x="1446213" y="1893888"/>
          <p14:tracePt t="131184" x="1554163" y="1874838"/>
          <p14:tracePt t="131202" x="1795463" y="1822450"/>
          <p14:tracePt t="131218" x="1893888" y="1803400"/>
          <p14:tracePt t="131234" x="1901825" y="1803400"/>
          <p14:tracePt t="131251" x="1901825" y="1795463"/>
          <p14:tracePt t="131289" x="1901825" y="1776413"/>
          <p14:tracePt t="131330" x="1893888" y="1776413"/>
          <p14:tracePt t="131340" x="1884363" y="1776413"/>
          <p14:tracePt t="131351" x="1874838" y="1776413"/>
          <p14:tracePt t="131367" x="1847850" y="1776413"/>
          <p14:tracePt t="131384" x="1812925" y="1785938"/>
          <p14:tracePt t="131402" x="1795463" y="1795463"/>
          <p14:tracePt t="131453" x="1795463" y="1785938"/>
          <p14:tracePt t="131462" x="1795463" y="1776413"/>
          <p14:tracePt t="131493" x="1795463" y="1768475"/>
          <p14:tracePt t="131514" x="1795463" y="1751013"/>
          <p14:tracePt t="131524" x="1795463" y="1714500"/>
          <p14:tracePt t="131535" x="1795463" y="1704975"/>
          <p14:tracePt t="131575" x="1803400" y="1704975"/>
          <p14:tracePt t="131708" x="1803400" y="1714500"/>
          <p14:tracePt t="131718" x="1803400" y="1731963"/>
          <p14:tracePt t="131728" x="1803400" y="1803400"/>
          <p14:tracePt t="131738" x="1803400" y="1830388"/>
          <p14:tracePt t="131751" x="1803400" y="1847850"/>
          <p14:tracePt t="131769" x="1803400" y="1874838"/>
          <p14:tracePt t="131785" x="1803400" y="1884363"/>
          <p14:tracePt t="131801" x="1803400" y="1901825"/>
          <p14:tracePt t="131818" x="1803400" y="1919288"/>
          <p14:tracePt t="131834" x="1795463" y="1938338"/>
          <p14:tracePt t="131851" x="1795463" y="1946275"/>
          <p14:tracePt t="131868" x="1795463" y="1982788"/>
          <p14:tracePt t="131884" x="1795463" y="2017713"/>
          <p14:tracePt t="131902" x="1795463" y="2062163"/>
          <p14:tracePt t="131918" x="1795463" y="2081213"/>
          <p14:tracePt t="131935" x="1795463" y="2125663"/>
          <p14:tracePt t="131951" x="1785938" y="2268538"/>
          <p14:tracePt t="131968" x="1758950" y="2411413"/>
          <p14:tracePt t="131984" x="1741488" y="2473325"/>
          <p14:tracePt t="132001" x="1741488" y="2490788"/>
          <p14:tracePt t="132017" x="1724025" y="2536825"/>
          <p14:tracePt t="132035" x="1714500" y="2643188"/>
          <p14:tracePt t="132051" x="1704975" y="2732088"/>
          <p14:tracePt t="132068" x="1687513" y="2813050"/>
          <p14:tracePt t="132085" x="1687513" y="2840038"/>
          <p14:tracePt t="132101" x="1679575" y="2874963"/>
          <p14:tracePt t="132228" x="1679575" y="2867025"/>
          <p14:tracePt t="132239" x="1697038" y="2847975"/>
          <p14:tracePt t="132251" x="1714500" y="2803525"/>
          <p14:tracePt t="132268" x="1758950" y="2679700"/>
          <p14:tracePt t="132285" x="1847850" y="2509838"/>
          <p14:tracePt t="132301" x="1901825" y="2393950"/>
          <p14:tracePt t="132320" x="1946275" y="2268538"/>
          <p14:tracePt t="132334" x="1965325" y="2197100"/>
          <p14:tracePt t="132352" x="1982788" y="2125663"/>
          <p14:tracePt t="132368" x="2089150" y="1857375"/>
          <p14:tracePt t="132385" x="2197100" y="1509713"/>
          <p14:tracePt t="132403" x="2251075" y="1347788"/>
          <p14:tracePt t="132418" x="2259013" y="1312863"/>
          <p14:tracePt t="132435" x="2268538" y="1295400"/>
          <p14:tracePt t="132468" x="2276475" y="1295400"/>
          <p14:tracePt t="132485" x="2374900" y="1250950"/>
          <p14:tracePt t="132501" x="2411413" y="1250950"/>
          <p14:tracePt t="132518" x="2446338" y="1241425"/>
          <p14:tracePt t="132535" x="2527300" y="1241425"/>
          <p14:tracePt t="132551" x="2581275" y="1241425"/>
          <p14:tracePt t="132568" x="2911475" y="1241425"/>
          <p14:tracePt t="132585" x="3205163" y="1258888"/>
          <p14:tracePt t="132601" x="3857625" y="1347788"/>
          <p14:tracePt t="132618" x="4125913" y="1411288"/>
          <p14:tracePt t="132636" x="4232275" y="1428750"/>
          <p14:tracePt t="132652" x="4268788" y="1438275"/>
          <p14:tracePt t="132668" x="4394200" y="1446213"/>
          <p14:tracePt t="132685" x="4446588" y="1455738"/>
          <p14:tracePt t="132702" x="4518025" y="1455738"/>
          <p14:tracePt t="132902" x="4625975" y="1455738"/>
          <p14:tracePt t="132913" x="4768850" y="1455738"/>
          <p14:tracePt t="132923" x="5018088" y="1473200"/>
          <p14:tracePt t="132935" x="5205413" y="1509713"/>
          <p14:tracePt t="132951" x="5438775" y="1554163"/>
          <p14:tracePt t="132968" x="5776913" y="1714500"/>
          <p14:tracePt t="132985" x="5902325" y="1776413"/>
          <p14:tracePt t="133001" x="5946775" y="1803400"/>
          <p14:tracePt t="133018" x="5956300" y="1812925"/>
          <p14:tracePt t="133035" x="5956300" y="1839913"/>
          <p14:tracePt t="133051" x="5938838" y="1919288"/>
          <p14:tracePt t="133068" x="5830888" y="2490788"/>
          <p14:tracePt t="133086" x="5776913" y="2759075"/>
          <p14:tracePt t="133102" x="5768975" y="2840038"/>
          <p14:tracePt t="133118" x="5768975" y="3017838"/>
          <p14:tracePt t="133135" x="5768975" y="3054350"/>
          <p14:tracePt t="133151" x="5768975" y="3081338"/>
          <p14:tracePt t="133168" x="5768975" y="3098800"/>
          <p14:tracePt t="133302" x="5759450" y="3098800"/>
          <p14:tracePt t="133311" x="5741988" y="3098800"/>
          <p14:tracePt t="133321" x="5715000" y="3098800"/>
          <p14:tracePt t="133334" x="5670550" y="3098800"/>
          <p14:tracePt t="133352" x="5438775" y="3081338"/>
          <p14:tracePt t="133368" x="5081588" y="3017838"/>
          <p14:tracePt t="133385" x="4276725" y="2847975"/>
          <p14:tracePt t="133403" x="3581400" y="2768600"/>
          <p14:tracePt t="133418" x="3295650" y="2724150"/>
          <p14:tracePt t="133434" x="3224213" y="2724150"/>
          <p14:tracePt t="133719" x="3160713" y="2724150"/>
          <p14:tracePt t="133729" x="3054350" y="2724150"/>
          <p14:tracePt t="133739" x="2884488" y="2724150"/>
          <p14:tracePt t="133751" x="2679700" y="2697163"/>
          <p14:tracePt t="133769" x="2455863" y="2625725"/>
          <p14:tracePt t="133784" x="2071688" y="2465388"/>
          <p14:tracePt t="133801" x="1884363" y="2374900"/>
          <p14:tracePt t="133818" x="1830388" y="2330450"/>
          <p14:tracePt t="133834" x="1776413" y="2214563"/>
          <p14:tracePt t="134138" x="1731963" y="2214563"/>
          <p14:tracePt t="134148" x="1679575" y="2197100"/>
          <p14:tracePt t="134158" x="1633538" y="2160588"/>
          <p14:tracePt t="134170" x="1608138" y="2143125"/>
          <p14:tracePt t="134185" x="1581150" y="2125663"/>
          <p14:tracePt t="134202" x="1571625" y="2081213"/>
          <p14:tracePt t="134220" x="1571625" y="2044700"/>
          <p14:tracePt t="134235" x="1598613" y="2000250"/>
          <p14:tracePt t="134252" x="1697038" y="1866900"/>
          <p14:tracePt t="134268" x="1731963" y="1830388"/>
          <p14:tracePt t="134284" x="1751013" y="1822450"/>
          <p14:tracePt t="134628" x="1724025" y="1822450"/>
          <p14:tracePt t="134638" x="1697038" y="1822450"/>
          <p14:tracePt t="134648" x="1670050" y="1822450"/>
          <p14:tracePt t="134659" x="1643063" y="1822450"/>
          <p14:tracePt t="134670" x="1625600" y="1822450"/>
          <p14:tracePt t="134685" x="1608138" y="1822450"/>
          <p14:tracePt t="134702" x="1589088" y="1822450"/>
          <p14:tracePt t="134719" x="1581150" y="1822450"/>
          <p14:tracePt t="134771" x="1527175" y="1830388"/>
          <p14:tracePt t="134782" x="1482725" y="1847850"/>
          <p14:tracePt t="134791" x="1465263" y="1847850"/>
          <p14:tracePt t="135006" x="1473200" y="1847850"/>
          <p14:tracePt t="135016" x="1482725" y="1847850"/>
          <p14:tracePt t="135026" x="1490663" y="1847850"/>
          <p14:tracePt t="135037" x="1527175" y="1839913"/>
          <p14:tracePt t="135052" x="1571625" y="1830388"/>
          <p14:tracePt t="135068" x="1679575" y="1830388"/>
          <p14:tracePt t="135086" x="1751013" y="1830388"/>
          <p14:tracePt t="135101" x="1839913" y="1822450"/>
          <p14:tracePt t="135119" x="1938338" y="1822450"/>
          <p14:tracePt t="135135" x="2027238" y="1812925"/>
          <p14:tracePt t="135151" x="2251075" y="1776413"/>
          <p14:tracePt t="135170" x="2527300" y="1758950"/>
          <p14:tracePt t="135185" x="2643188" y="1758950"/>
          <p14:tracePt t="135202" x="2768600" y="1758950"/>
          <p14:tracePt t="135219" x="2803525" y="1758950"/>
          <p14:tracePt t="135235" x="2901950" y="1758950"/>
          <p14:tracePt t="135252" x="2973388" y="1758950"/>
          <p14:tracePt t="135268" x="3000375" y="1758950"/>
          <p14:tracePt t="135286" x="3044825" y="1751013"/>
          <p14:tracePt t="135567" x="3089275" y="1741488"/>
          <p14:tracePt t="135578" x="3152775" y="1731963"/>
          <p14:tracePt t="135588" x="3197225" y="1724025"/>
          <p14:tracePt t="135602" x="3251200" y="1724025"/>
          <p14:tracePt t="135619" x="3348038" y="1714500"/>
          <p14:tracePt t="135636" x="3384550" y="1714500"/>
          <p14:tracePt t="135652" x="3411538" y="1704975"/>
          <p14:tracePt t="135670" x="3429000" y="1704975"/>
          <p14:tracePt t="135702" x="3429000" y="1697038"/>
          <p14:tracePt t="135812" x="3419475" y="1697038"/>
          <p14:tracePt t="135822" x="3402013" y="1697038"/>
          <p14:tracePt t="135833" x="3394075" y="1697038"/>
          <p14:tracePt t="135853" x="3375025" y="1697038"/>
          <p14:tracePt t="135863" x="3357563" y="1697038"/>
          <p14:tracePt t="135874" x="3340100" y="1697038"/>
          <p14:tracePt t="135885" x="3303588" y="1687513"/>
          <p14:tracePt t="135903" x="3259138" y="1670050"/>
          <p14:tracePt t="135919" x="3179763" y="1608138"/>
          <p14:tracePt t="135936" x="3108325" y="1509713"/>
          <p14:tracePt t="136261" x="3098800" y="1509713"/>
          <p14:tracePt t="136272" x="3089275" y="1509713"/>
          <p14:tracePt t="136282" x="3081338" y="1509713"/>
          <p14:tracePt t="136292" x="3054350" y="1509713"/>
          <p14:tracePt t="136304" x="3009900" y="1509713"/>
          <p14:tracePt t="136319" x="2901950" y="1517650"/>
          <p14:tracePt t="136336" x="2608263" y="1616075"/>
          <p14:tracePt t="136354" x="2170113" y="1679575"/>
          <p14:tracePt t="136368" x="2071688" y="1714500"/>
          <p14:tracePt t="136385" x="1874838" y="1731963"/>
          <p14:tracePt t="136403" x="1785938" y="1731963"/>
          <p14:tracePt t="136419" x="1625600" y="1704975"/>
          <p14:tracePt t="136751" x="1598613" y="1704975"/>
          <p14:tracePt t="136762" x="1562100" y="1714500"/>
          <p14:tracePt t="136772" x="1527175" y="1724025"/>
          <p14:tracePt t="136786" x="1473200" y="1731963"/>
          <p14:tracePt t="136803" x="1419225" y="1751013"/>
          <p14:tracePt t="136819" x="1401763" y="1758950"/>
          <p14:tracePt t="136864" x="1419225" y="1758950"/>
          <p14:tracePt t="136874" x="1490663" y="1758950"/>
          <p14:tracePt t="136885" x="1633538" y="1758950"/>
          <p14:tracePt t="136902" x="1768475" y="1758950"/>
          <p14:tracePt t="136919" x="2098675" y="1724025"/>
          <p14:tracePt t="137201" x="2179638" y="1724025"/>
          <p14:tracePt t="137212" x="2286000" y="1724025"/>
          <p14:tracePt t="137223" x="2465388" y="1724025"/>
          <p14:tracePt t="137236" x="2732088" y="1724025"/>
          <p14:tracePt t="137252" x="3224213" y="1731963"/>
          <p14:tracePt t="137269" x="3357563" y="1741488"/>
          <p14:tracePt t="137286" x="3490913" y="1751013"/>
          <p14:tracePt t="137303" x="3509963" y="1751013"/>
          <p14:tracePt t="137344" x="3527425" y="1751013"/>
          <p14:tracePt t="137355" x="3544888" y="1751013"/>
          <p14:tracePt t="137369" x="3554413" y="1751013"/>
          <p14:tracePt t="137446" x="3554413" y="1741488"/>
          <p14:tracePt t="137456" x="3554413" y="1598613"/>
          <p14:tracePt t="137469" x="3571875" y="1527175"/>
          <p14:tracePt t="137487" x="3608388" y="1401763"/>
          <p14:tracePt t="137502" x="3616325" y="1357313"/>
          <p14:tracePt t="137519" x="3625850" y="1322388"/>
          <p14:tracePt t="137537" x="3652838" y="1303338"/>
          <p14:tracePt t="137773" x="3625850" y="1322388"/>
          <p14:tracePt t="137783" x="3509963" y="1366838"/>
          <p14:tracePt t="137793" x="3330575" y="1455738"/>
          <p14:tracePt t="137804" x="3116263" y="1598613"/>
          <p14:tracePt t="137819" x="2919413" y="1741488"/>
          <p14:tracePt t="137835" x="2428875" y="1955800"/>
          <p14:tracePt t="137852" x="2303463" y="2000250"/>
          <p14:tracePt t="137869" x="2098675" y="2081213"/>
          <p14:tracePt t="137886" x="1982788" y="2133600"/>
          <p14:tracePt t="137903" x="1965325" y="2143125"/>
          <p14:tracePt t="137919" x="1919288" y="2214563"/>
          <p14:tracePt t="138171" x="1866900" y="2214563"/>
          <p14:tracePt t="138181" x="1768475" y="2187575"/>
          <p14:tracePt t="138192" x="1660525" y="2179638"/>
          <p14:tracePt t="138203" x="1554163" y="2170113"/>
          <p14:tracePt t="138219" x="1482725" y="2170113"/>
          <p14:tracePt t="138236" x="1366838" y="2160588"/>
          <p14:tracePt t="138253" x="1347788" y="2160588"/>
          <p14:tracePt t="138324" x="1357313" y="2160588"/>
          <p14:tracePt t="138334" x="1374775" y="2160588"/>
          <p14:tracePt t="138345" x="1428750" y="2160588"/>
          <p14:tracePt t="138355" x="1500188" y="2160588"/>
          <p14:tracePt t="138369" x="1616075" y="2160588"/>
          <p14:tracePt t="138386" x="2000250" y="2179638"/>
          <p14:tracePt t="138403" x="2268538" y="2187575"/>
          <p14:tracePt t="138420" x="2687638" y="2187575"/>
          <p14:tracePt t="138437" x="3089275" y="2170113"/>
          <p14:tracePt t="138452" x="3205163" y="2152650"/>
          <p14:tracePt t="138469" x="3402013" y="2125663"/>
          <p14:tracePt t="138487" x="3509963" y="2108200"/>
          <p14:tracePt t="138502" x="3527425" y="2098675"/>
          <p14:tracePt t="138559" x="3527425" y="2089150"/>
          <p14:tracePt t="138610" x="3517900" y="2089150"/>
          <p14:tracePt t="138620" x="3490913" y="2089150"/>
          <p14:tracePt t="138630" x="3446463" y="2089150"/>
          <p14:tracePt t="138640" x="3394075" y="2089150"/>
          <p14:tracePt t="138652" x="3313113" y="2089150"/>
          <p14:tracePt t="138671" x="3197225" y="2089150"/>
          <p14:tracePt t="138686" x="2928938" y="2089150"/>
          <p14:tracePt t="138703" x="2625725" y="2081213"/>
          <p14:tracePt t="138719" x="2455863" y="2027238"/>
          <p14:tracePt t="138736" x="2330450" y="2009775"/>
          <p14:tracePt t="138753" x="2295525" y="1990725"/>
          <p14:tracePt t="140040" x="2527300" y="1973263"/>
          <p14:tracePt t="140050" x="2625725" y="2000250"/>
          <p14:tracePt t="140060" x="2705100" y="2017713"/>
          <p14:tracePt t="140071" x="2768600" y="2036763"/>
          <p14:tracePt t="140086" x="2830513" y="2044700"/>
          <p14:tracePt t="140103" x="2938463" y="2044700"/>
          <p14:tracePt t="140121" x="2973388" y="2044700"/>
          <p14:tracePt t="140137" x="3036888" y="2044700"/>
          <p14:tracePt t="140153" x="3062288" y="2044700"/>
          <p14:tracePt t="140223" x="3062288" y="2054225"/>
          <p14:tracePt t="140233" x="3062288" y="2071688"/>
          <p14:tracePt t="140244" x="3062288" y="2089150"/>
          <p14:tracePt t="140255" x="3062288" y="2116138"/>
          <p14:tracePt t="140270" x="3062288" y="2133600"/>
          <p14:tracePt t="140286" x="3062288" y="2179638"/>
          <p14:tracePt t="140305" x="3062288" y="2214563"/>
          <p14:tracePt t="140319" x="3062288" y="2224088"/>
          <p14:tracePt t="140337" x="3062288" y="2232025"/>
          <p14:tracePt t="140355" x="3071813" y="2241550"/>
          <p14:tracePt t="140370" x="3081338" y="2259013"/>
          <p14:tracePt t="140387" x="3089275" y="2276475"/>
          <p14:tracePt t="140403" x="3098800" y="2276475"/>
          <p14:tracePt t="140420" x="3116263" y="2295525"/>
          <p14:tracePt t="140438" x="3133725" y="2295525"/>
          <p14:tracePt t="140453" x="3143250" y="2295525"/>
          <p14:tracePt t="140470" x="3152775" y="2303463"/>
          <p14:tracePt t="140560" x="3133725" y="2312988"/>
          <p14:tracePt t="140570" x="3116263" y="2312988"/>
          <p14:tracePt t="140581" x="3071813" y="2322513"/>
          <p14:tracePt t="140591" x="2990850" y="2322513"/>
          <p14:tracePt t="140603" x="2874963" y="2330450"/>
          <p14:tracePt t="140620" x="2768600" y="2339975"/>
          <p14:tracePt t="140637" x="2428875" y="2384425"/>
          <p14:tracePt t="140653" x="2322513" y="2384425"/>
          <p14:tracePt t="140670" x="2312988" y="2401888"/>
          <p14:tracePt t="140687" x="2330450" y="2401888"/>
          <p14:tracePt t="141019" x="2330450" y="2393950"/>
          <p14:tracePt t="141030" x="2366963" y="2357438"/>
          <p14:tracePt t="141040" x="2446338" y="2268538"/>
          <p14:tracePt t="141054" x="2562225" y="2179638"/>
          <p14:tracePt t="141071" x="2786063" y="2071688"/>
          <p14:tracePt t="141087" x="2894013" y="2017713"/>
          <p14:tracePt t="141104" x="3044825" y="1982788"/>
          <p14:tracePt t="141121" x="3081338" y="1982788"/>
          <p14:tracePt t="141137" x="3089275" y="1973263"/>
          <p14:tracePt t="141183" x="3081338" y="1973263"/>
          <p14:tracePt t="141387" x="3062288" y="1973263"/>
          <p14:tracePt t="141397" x="2973388" y="1965325"/>
          <p14:tracePt t="141407" x="2803525" y="1946275"/>
          <p14:tracePt t="141420" x="2554288" y="1919288"/>
          <p14:tracePt t="141438" x="1874838" y="1839913"/>
          <p14:tracePt t="141453" x="1598613" y="1795463"/>
          <p14:tracePt t="141470" x="1187450" y="1758950"/>
          <p14:tracePt t="141488" x="1081088" y="1751013"/>
          <p14:tracePt t="141503" x="946150" y="1731963"/>
          <p14:tracePt t="141520" x="938213" y="1724025"/>
          <p14:tracePt t="141836" x="946150" y="1714500"/>
          <p14:tracePt t="141846" x="955675" y="1714500"/>
          <p14:tracePt t="141856" x="1000125" y="1687513"/>
          <p14:tracePt t="141870" x="1071563" y="1652588"/>
          <p14:tracePt t="141887" x="1411288" y="1536700"/>
          <p14:tracePt t="141904" x="1652588" y="1465263"/>
          <p14:tracePt t="141921" x="2160588" y="1357313"/>
          <p14:tracePt t="141938" x="2268538" y="1330325"/>
          <p14:tracePt t="141953" x="2482850" y="1374775"/>
          <p14:tracePt t="141971" x="2660650" y="1393825"/>
          <p14:tracePt t="141987" x="2768600" y="1401763"/>
          <p14:tracePt t="142004" x="3027363" y="1411288"/>
          <p14:tracePt t="142020" x="3205163" y="1384300"/>
          <p14:tracePt t="142036" x="3214688" y="1374775"/>
          <p14:tracePt t="142053" x="3224213" y="1366838"/>
          <p14:tracePt t="142092" x="3224213" y="1374775"/>
          <p14:tracePt t="142104" x="3224213" y="1384300"/>
          <p14:tracePt t="142123" x="3224213" y="1393825"/>
          <p14:tracePt t="142137" x="3232150" y="1393825"/>
          <p14:tracePt t="142154" x="3251200" y="1411288"/>
          <p14:tracePt t="142170" x="3268663" y="1428750"/>
          <p14:tracePt t="142187" x="3303588" y="1455738"/>
          <p14:tracePt t="142224" x="3303588" y="1465263"/>
          <p14:tracePt t="142237" x="3303588" y="1482725"/>
          <p14:tracePt t="142255" x="3303588" y="1536700"/>
          <p14:tracePt t="142270" x="3303588" y="1562100"/>
          <p14:tracePt t="142287" x="3303588" y="1633538"/>
          <p14:tracePt t="142304" x="3303588" y="1643063"/>
          <p14:tracePt t="142387" x="3295650" y="1652588"/>
          <p14:tracePt t="142408" x="3286125" y="1660525"/>
          <p14:tracePt t="142429" x="3268663" y="1660525"/>
          <p14:tracePt t="142439" x="3241675" y="1660525"/>
          <p14:tracePt t="142449" x="3179763" y="1670050"/>
          <p14:tracePt t="142459" x="3089275" y="1670050"/>
          <p14:tracePt t="142470" x="2946400" y="1670050"/>
          <p14:tracePt t="142487" x="2751138" y="1670050"/>
          <p14:tracePt t="142504" x="2251075" y="1652588"/>
          <p14:tracePt t="142521" x="1955800" y="1652588"/>
          <p14:tracePt t="142537" x="1830388" y="1652588"/>
          <p14:tracePt t="142554" x="1660525" y="1643063"/>
          <p14:tracePt t="142571" x="1554163" y="1608138"/>
          <p14:tracePt t="142587" x="1490663" y="1544638"/>
          <p14:tracePt t="142961" x="1633538" y="1517650"/>
          <p14:tracePt t="142970" x="1847850" y="1428750"/>
          <p14:tracePt t="142980" x="2081213" y="1312863"/>
          <p14:tracePt t="142990" x="2286000" y="1231900"/>
          <p14:tracePt t="143004" x="2438400" y="1133475"/>
          <p14:tracePt t="143021" x="2598738" y="1062038"/>
          <p14:tracePt t="143037" x="2643188" y="1044575"/>
          <p14:tracePt t="143054" x="2705100" y="1017588"/>
          <p14:tracePt t="143071" x="2724150" y="1009650"/>
          <p14:tracePt t="143087" x="2741613" y="1009650"/>
          <p14:tracePt t="143104" x="2732088" y="1009650"/>
          <p14:tracePt t="143121" x="2724150" y="1017588"/>
          <p14:tracePt t="143347" x="2608263" y="1089025"/>
          <p14:tracePt t="143357" x="2339975" y="1160463"/>
          <p14:tracePt t="143368" x="2071688" y="1231900"/>
          <p14:tracePt t="143378" x="1724025" y="1295400"/>
          <p14:tracePt t="143389" x="1455738" y="1357313"/>
          <p14:tracePt t="143404" x="1250950" y="1393825"/>
          <p14:tracePt t="143421" x="973138" y="1411288"/>
          <p14:tracePt t="143437" x="928688" y="1411288"/>
          <p14:tracePt t="143454" x="857250" y="1393825"/>
          <p14:tracePt t="143470" x="839788" y="1374775"/>
          <p14:tracePt t="143766" x="893763" y="1366838"/>
          <p14:tracePt t="143776" x="1009650" y="1347788"/>
          <p14:tracePt t="143788" x="1268413" y="1295400"/>
          <p14:tracePt t="143804" x="1697038" y="1223963"/>
          <p14:tracePt t="143821" x="2455863" y="1179513"/>
          <p14:tracePt t="143838" x="2973388" y="1179513"/>
          <p14:tracePt t="143854" x="3089275" y="1204913"/>
          <p14:tracePt t="143871" x="3205163" y="1231900"/>
          <p14:tracePt t="143889" x="3241675" y="1250950"/>
          <p14:tracePt t="143941" x="3241675" y="1268413"/>
          <p14:tracePt t="143950" x="3241675" y="1285875"/>
          <p14:tracePt t="143960" x="3232150" y="1312863"/>
          <p14:tracePt t="143971" x="3214688" y="1339850"/>
          <p14:tracePt t="143987" x="3205163" y="1384300"/>
          <p14:tracePt t="144004" x="3170238" y="1482725"/>
          <p14:tracePt t="144021" x="3143250" y="1571625"/>
          <p14:tracePt t="144037" x="3133725" y="1598613"/>
          <p14:tracePt t="144054" x="3125788" y="1625600"/>
          <p14:tracePt t="144071" x="3125788" y="1633538"/>
          <p14:tracePt t="144123" x="3116263" y="1633538"/>
          <p14:tracePt t="144144" x="3116263" y="1643063"/>
          <p14:tracePt t="144154" x="3098800" y="1652588"/>
          <p14:tracePt t="144164" x="3098800" y="1670050"/>
          <p14:tracePt t="144184" x="3098800" y="1679575"/>
          <p14:tracePt t="144216" x="3098800" y="1687513"/>
          <p14:tracePt t="144225" x="3098800" y="1704975"/>
          <p14:tracePt t="144237" x="3098800" y="1785938"/>
          <p14:tracePt t="144254" x="3081338" y="1866900"/>
          <p14:tracePt t="144271" x="3027363" y="2054225"/>
          <p14:tracePt t="144288" x="2955925" y="2268538"/>
          <p14:tracePt t="144304" x="2928938" y="2312988"/>
          <p14:tracePt t="144321" x="2894013" y="2357438"/>
          <p14:tracePt t="144593" x="2867025" y="2357438"/>
          <p14:tracePt t="144604" x="2840038" y="2357438"/>
          <p14:tracePt t="144613" x="2795588" y="2357438"/>
          <p14:tracePt t="144624" x="2714625" y="2357438"/>
          <p14:tracePt t="144638" x="2589213" y="2357438"/>
          <p14:tracePt t="144654" x="2170113" y="2322513"/>
          <p14:tracePt t="144671" x="1946275" y="2268538"/>
          <p14:tracePt t="144688" x="1714500" y="2187575"/>
          <p14:tracePt t="144705" x="1562100" y="2081213"/>
          <p14:tracePt t="144721" x="1544638" y="2062163"/>
          <p14:tracePt t="144738" x="1544638" y="2054225"/>
          <p14:tracePt t="147380" x="1517650" y="2000250"/>
          <p14:tracePt t="147391" x="1482725" y="1919288"/>
          <p14:tracePt t="147400" x="1411288" y="1751013"/>
          <p14:tracePt t="147411" x="1366838" y="1562100"/>
          <p14:tracePt t="147422" x="1303338" y="1428750"/>
          <p14:tracePt t="147438" x="1268413" y="1322388"/>
          <p14:tracePt t="147455" x="1258888" y="1187450"/>
          <p14:tracePt t="147473" x="1258888" y="1152525"/>
          <p14:tracePt t="147489" x="1258888" y="1133475"/>
          <p14:tracePt t="147505" x="1366838" y="1089025"/>
          <p14:tracePt t="147523" x="1428750" y="1071563"/>
          <p14:tracePt t="147538" x="1571625" y="1062038"/>
          <p14:tracePt t="147555" x="1741488" y="1054100"/>
          <p14:tracePt t="147571" x="1822450" y="1054100"/>
          <p14:tracePt t="147588" x="2062163" y="1062038"/>
          <p14:tracePt t="147605" x="2295525" y="1125538"/>
          <p14:tracePt t="147621" x="2438400" y="1223963"/>
          <p14:tracePt t="147638" x="2670175" y="1303338"/>
          <p14:tracePt t="147657" x="2874963" y="1347788"/>
          <p14:tracePt t="147671" x="3009900" y="1347788"/>
          <p14:tracePt t="147688" x="3251200" y="1347788"/>
          <p14:tracePt t="147707" x="3384550" y="1347788"/>
          <p14:tracePt t="147722" x="3429000" y="1339850"/>
          <p14:tracePt t="147739" x="3446463" y="1330325"/>
          <p14:tracePt t="147799" x="3446463" y="1357313"/>
          <p14:tracePt t="147809" x="3446463" y="1419225"/>
          <p14:tracePt t="147819" x="3446463" y="1473200"/>
          <p14:tracePt t="147829" x="3438525" y="1527175"/>
          <p14:tracePt t="147841" x="3438525" y="1589088"/>
          <p14:tracePt t="147855" x="3429000" y="1652588"/>
          <p14:tracePt t="147871" x="3429000" y="1704975"/>
          <p14:tracePt t="147888" x="3429000" y="1731963"/>
          <p14:tracePt t="147905" x="3429000" y="1776413"/>
          <p14:tracePt t="147922" x="3429000" y="1822450"/>
          <p14:tracePt t="147938" x="3429000" y="1839913"/>
          <p14:tracePt t="147955" x="3429000" y="1866900"/>
          <p14:tracePt t="147972" x="3429000" y="1884363"/>
          <p14:tracePt t="148005" x="3429000" y="1938338"/>
          <p14:tracePt t="148023" x="3429000" y="1965325"/>
          <p14:tracePt t="148038" x="3411538" y="2036763"/>
          <p14:tracePt t="148055" x="3402013" y="2071688"/>
          <p14:tracePt t="148156" x="3394075" y="2081213"/>
          <p14:tracePt t="148166" x="3384550" y="2098675"/>
          <p14:tracePt t="148187" x="3384550" y="2108200"/>
          <p14:tracePt t="148197" x="3375025" y="2108200"/>
          <p14:tracePt t="148207" x="3375025" y="2116138"/>
          <p14:tracePt t="148222" x="3375025" y="2125663"/>
          <p14:tracePt t="148239" x="3367088" y="2125663"/>
          <p14:tracePt t="148255" x="3357563" y="2133600"/>
          <p14:tracePt t="148272" x="3322638" y="2152650"/>
          <p14:tracePt t="148289" x="3268663" y="2170113"/>
          <p14:tracePt t="148306" x="3224213" y="2187575"/>
          <p14:tracePt t="148322" x="3152775" y="2224088"/>
          <p14:tracePt t="148340" x="3133725" y="2224088"/>
          <p14:tracePt t="148356" x="3071813" y="2241550"/>
          <p14:tracePt t="148372" x="3000375" y="2268538"/>
          <p14:tracePt t="148389" x="2965450" y="2276475"/>
          <p14:tracePt t="148405" x="2822575" y="2339975"/>
          <p14:tracePt t="148422" x="2562225" y="2419350"/>
          <p14:tracePt t="148439" x="2455863" y="2473325"/>
          <p14:tracePt t="148455" x="2276475" y="2517775"/>
          <p14:tracePt t="148473" x="2071688" y="2517775"/>
          <p14:tracePt t="148489" x="1973263" y="2465388"/>
          <p14:tracePt t="148505" x="1776413" y="2374900"/>
          <p14:tracePt t="148523" x="1490663" y="2295525"/>
          <p14:tracePt t="148538" x="1393825" y="2259013"/>
          <p14:tracePt t="148555" x="1231900" y="2197100"/>
          <p14:tracePt t="148572" x="1187450" y="2179638"/>
          <p14:tracePt t="148850" x="1258888" y="2125663"/>
          <p14:tracePt t="148860" x="1490663" y="1928813"/>
          <p14:tracePt t="148872" x="1714500" y="1714500"/>
          <p14:tracePt t="148888" x="2017713" y="1589088"/>
          <p14:tracePt t="148906" x="2482850" y="1428750"/>
          <p14:tracePt t="148922" x="2786063" y="1419225"/>
          <p14:tracePt t="148939" x="2867025" y="1419225"/>
          <p14:tracePt t="148955" x="3036888" y="1473200"/>
          <p14:tracePt t="148973" x="3187700" y="1527175"/>
          <p14:tracePt t="148989" x="3241675" y="1554163"/>
          <p14:tracePt t="149005" x="3330575" y="1581150"/>
          <p14:tracePt t="149023" x="3367088" y="1581150"/>
          <p14:tracePt t="149038" x="3429000" y="1581150"/>
          <p14:tracePt t="149340" x="3384550" y="1625600"/>
          <p14:tracePt t="149351" x="3268663" y="1704975"/>
          <p14:tracePt t="149361" x="3071813" y="1830388"/>
          <p14:tracePt t="149372" x="2867025" y="2098675"/>
          <p14:tracePt t="149389" x="2679700" y="2286000"/>
          <p14:tracePt t="149405" x="2347913" y="2490788"/>
          <p14:tracePt t="149422" x="2214563" y="2616200"/>
          <p14:tracePt t="149439" x="2187575" y="2670175"/>
          <p14:tracePt t="149730" x="2214563" y="2616200"/>
          <p14:tracePt t="149739" x="2241550" y="2544763"/>
          <p14:tracePt t="149749" x="2295525" y="2384425"/>
          <p14:tracePt t="149759" x="2339975" y="2268538"/>
          <p14:tracePt t="149773" x="2357438" y="2152650"/>
          <p14:tracePt t="149790" x="2384425" y="2054225"/>
          <p14:tracePt t="149805" x="2393950" y="1911350"/>
          <p14:tracePt t="149822" x="2374900" y="1812925"/>
          <p14:tracePt t="149840" x="2259013" y="1758950"/>
          <p14:tracePt t="149856" x="2232025" y="1758950"/>
          <p14:tracePt t="151648" x="2224088" y="1758950"/>
          <p14:tracePt t="151658" x="2197100" y="1768475"/>
          <p14:tracePt t="151668" x="2179638" y="1776413"/>
          <p14:tracePt t="151679" x="2143125" y="1812925"/>
          <p14:tracePt t="151690" x="2071688" y="1874838"/>
          <p14:tracePt t="151706" x="2000250" y="1973263"/>
          <p14:tracePt t="151722" x="1830388" y="2071688"/>
          <p14:tracePt t="151740" x="1731963" y="2108200"/>
          <p14:tracePt t="151756" x="1581150" y="2125663"/>
          <p14:tracePt t="151772" x="1554163" y="2125663"/>
          <p14:tracePt t="151806" x="1544638" y="2089150"/>
          <p14:tracePt t="151823" x="1544638" y="2054225"/>
          <p14:tracePt t="151840" x="1544638" y="2009775"/>
          <p14:tracePt t="151856" x="1544638" y="1973263"/>
          <p14:tracePt t="151873" x="1571625" y="1946275"/>
          <p14:tracePt t="151889" x="1581150" y="1928813"/>
          <p14:tracePt t="151906" x="1608138" y="1911350"/>
          <p14:tracePt t="151924" x="1616075" y="1893888"/>
          <p14:tracePt t="151956" x="1625600" y="1884363"/>
          <p14:tracePt t="151995" x="1652588" y="1866900"/>
          <p14:tracePt t="152005" x="1704975" y="1812925"/>
          <p14:tracePt t="152015" x="1731963" y="1785938"/>
          <p14:tracePt t="152025" x="1751013" y="1776413"/>
          <p14:tracePt t="152040" x="1776413" y="1714500"/>
          <p14:tracePt t="152056" x="1830388" y="1625600"/>
          <p14:tracePt t="152189" x="1830388" y="1633538"/>
          <p14:tracePt t="152893" x="1830388" y="1660525"/>
          <p14:tracePt t="152914" x="1830388" y="1679575"/>
          <p14:tracePt t="152924" x="1830388" y="1687513"/>
          <p14:tracePt t="152934" x="1830388" y="1704975"/>
          <p14:tracePt t="152945" x="1822450" y="1741488"/>
          <p14:tracePt t="152957" x="1795463" y="1795463"/>
          <p14:tracePt t="152973" x="1768475" y="1928813"/>
          <p14:tracePt t="152990" x="1724025" y="2062163"/>
          <p14:tracePt t="153006" x="1697038" y="2116138"/>
          <p14:tracePt t="153023" x="1697038" y="2125663"/>
          <p14:tracePt t="154222" x="1731963" y="2125663"/>
          <p14:tracePt t="154231" x="1751013" y="2125663"/>
          <p14:tracePt t="154243" x="1768475" y="2125663"/>
          <p14:tracePt t="154257" x="1803400" y="2125663"/>
          <p14:tracePt t="154274" x="1822450" y="2125663"/>
          <p14:tracePt t="154290" x="1830388" y="2125663"/>
          <p14:tracePt t="163914" x="1874838" y="2108200"/>
          <p14:tracePt t="163924" x="1955800" y="2062163"/>
          <p14:tracePt t="163934" x="2036763" y="1990725"/>
          <p14:tracePt t="163945" x="2116138" y="1965325"/>
          <p14:tracePt t="163960" x="2160588" y="1946275"/>
          <p14:tracePt t="163976" x="2179638" y="1946275"/>
          <p14:tracePt t="164005" x="2197100" y="1946275"/>
          <p14:tracePt t="164015" x="2224088" y="1946275"/>
          <p14:tracePt t="164027" x="2251075" y="1946275"/>
          <p14:tracePt t="164042" x="2268538" y="1946275"/>
          <p14:tracePt t="164059" x="2322513" y="1946275"/>
          <p14:tracePt t="164077" x="2339975" y="1946275"/>
          <p14:tracePt t="164093" x="2357438" y="1946275"/>
          <p14:tracePt t="164110" x="2490788" y="1901825"/>
          <p14:tracePt t="164126" x="2581275" y="1866900"/>
          <p14:tracePt t="164143" x="2714625" y="1812925"/>
          <p14:tracePt t="164159" x="2741613" y="1803400"/>
          <p14:tracePt t="164200" x="2732088" y="1803400"/>
          <p14:tracePt t="164220" x="2724150" y="1803400"/>
          <p14:tracePt t="164240" x="2714625" y="1803400"/>
          <p14:tracePt t="164271" x="2705100" y="1803400"/>
          <p14:tracePt t="164281" x="2697163" y="1803400"/>
          <p14:tracePt t="164292" x="2660650" y="1795463"/>
          <p14:tracePt t="164302" x="2625725" y="1768475"/>
          <p14:tracePt t="164312" x="2589213" y="1741488"/>
          <p14:tracePt t="164326" x="2562225" y="1697038"/>
          <p14:tracePt t="164343" x="2544763" y="1652588"/>
          <p14:tracePt t="164360" x="2544763" y="1643063"/>
          <p14:tracePt t="164465" x="2544763" y="1633538"/>
          <p14:tracePt t="164618" x="2544763" y="1643063"/>
          <p14:tracePt t="164648" x="2544763" y="1652588"/>
          <p14:tracePt t="164660" x="2544763" y="1660525"/>
          <p14:tracePt t="164669" x="2544763" y="1679575"/>
          <p14:tracePt t="164680" x="2527300" y="1697038"/>
          <p14:tracePt t="164693" x="2517775" y="1714500"/>
          <p14:tracePt t="164710" x="2500313" y="1751013"/>
          <p14:tracePt t="164726" x="2473325" y="1795463"/>
          <p14:tracePt t="164743" x="2438400" y="1946275"/>
          <p14:tracePt t="164760" x="2419350" y="2000250"/>
          <p14:tracePt t="164776" x="2366963" y="2071688"/>
          <p14:tracePt t="164793" x="2347913" y="2089150"/>
          <p14:tracePt t="164812" x="2339975" y="2089150"/>
          <p14:tracePt t="165251" x="2322513" y="2089150"/>
          <p14:tracePt t="166864" x="2366963" y="2089150"/>
          <p14:tracePt t="166875" x="2465388" y="2089150"/>
          <p14:tracePt t="166885" x="2581275" y="2081213"/>
          <p14:tracePt t="166896" x="2732088" y="2071688"/>
          <p14:tracePt t="166910" x="2911475" y="2062163"/>
          <p14:tracePt t="166927" x="3133725" y="2062163"/>
          <p14:tracePt t="166943" x="3214688" y="2062163"/>
          <p14:tracePt t="166961" x="3348038" y="2062163"/>
          <p14:tracePt t="166977" x="3455988" y="2062163"/>
          <p14:tracePt t="167232" x="3402013" y="2071688"/>
          <p14:tracePt t="167242" x="3322638" y="2081213"/>
          <p14:tracePt t="167252" x="3187700" y="2089150"/>
          <p14:tracePt t="167263" x="3044825" y="2089150"/>
          <p14:tracePt t="167276" x="2840038" y="2071688"/>
          <p14:tracePt t="167294" x="2455863" y="2044700"/>
          <p14:tracePt t="167310" x="2347913" y="2017713"/>
          <p14:tracePt t="167327" x="2197100" y="2000250"/>
          <p14:tracePt t="167344" x="2116138" y="1955800"/>
          <p14:tracePt t="167784" x="2027238" y="1955800"/>
          <p14:tracePt t="167794" x="1946275" y="1955800"/>
          <p14:tracePt t="167804" x="1812925" y="1938338"/>
          <p14:tracePt t="167814" x="1598613" y="1901825"/>
          <p14:tracePt t="167827" x="1446213" y="1857375"/>
          <p14:tracePt t="167845" x="1223963" y="1741488"/>
          <p14:tracePt t="167861" x="1152525" y="1652588"/>
          <p14:tracePt t="167877" x="1108075" y="1598613"/>
          <p14:tracePt t="167894" x="1108075" y="1571625"/>
          <p14:tracePt t="167911" x="1133475" y="1554163"/>
          <p14:tracePt t="168150" x="1179513" y="1544638"/>
          <p14:tracePt t="168162" x="1250950" y="1544638"/>
          <p14:tracePt t="168171" x="1357313" y="1544638"/>
          <p14:tracePt t="168182" x="1517650" y="1544638"/>
          <p14:tracePt t="168194" x="1768475" y="1544638"/>
          <p14:tracePt t="168211" x="2009775" y="1544638"/>
          <p14:tracePt t="168228" x="2384425" y="1544638"/>
          <p14:tracePt t="168245" x="2581275" y="1544638"/>
          <p14:tracePt t="168261" x="2679700" y="1544638"/>
          <p14:tracePt t="168278" x="2857500" y="1544638"/>
          <p14:tracePt t="168294" x="3009900" y="1544638"/>
          <p14:tracePt t="168610" x="3036888" y="1544638"/>
          <p14:tracePt t="168621" x="3081338" y="1544638"/>
          <p14:tracePt t="168631" x="3152775" y="1544638"/>
          <p14:tracePt t="168644" x="3251200" y="1544638"/>
          <p14:tracePt t="168662" x="3419475" y="1571625"/>
          <p14:tracePt t="168677" x="3465513" y="1571625"/>
          <p14:tracePt t="168693" x="3509963" y="1589088"/>
          <p14:tracePt t="168733" x="3509963" y="1608138"/>
          <p14:tracePt t="168745" x="3509963" y="1643063"/>
          <p14:tracePt t="168761" x="3509963" y="1660525"/>
          <p14:tracePt t="168777" x="3509963" y="1697038"/>
          <p14:tracePt t="168794" x="3500438" y="1724025"/>
          <p14:tracePt t="169152" x="3490913" y="1724025"/>
          <p14:tracePt t="169162" x="3482975" y="1724025"/>
          <p14:tracePt t="169172" x="3465513" y="1724025"/>
          <p14:tracePt t="169182" x="3455988" y="1724025"/>
          <p14:tracePt t="169194" x="3429000" y="1724025"/>
          <p14:tracePt t="169211" x="3394075" y="1724025"/>
          <p14:tracePt t="169228" x="3276600" y="1731963"/>
          <p14:tracePt t="169244" x="2990850" y="1731963"/>
          <p14:tracePt t="169261" x="2847975" y="1731963"/>
          <p14:tracePt t="169278" x="2581275" y="1731963"/>
          <p14:tracePt t="169295" x="2428875" y="1731963"/>
          <p14:tracePt t="169311" x="2374900" y="1731963"/>
          <p14:tracePt t="169328" x="2330450" y="1741488"/>
          <p14:tracePt t="169571" x="2268538" y="1785938"/>
          <p14:tracePt t="169580" x="2205038" y="1795463"/>
          <p14:tracePt t="169591" x="2143125" y="1803400"/>
          <p14:tracePt t="169601" x="2071688" y="1812925"/>
          <p14:tracePt t="169612" x="1990725" y="1812925"/>
          <p14:tracePt t="169628" x="1919288" y="1812925"/>
          <p14:tracePt t="169644" x="1776413" y="1812925"/>
          <p14:tracePt t="169662" x="1731963" y="1785938"/>
          <p14:tracePt t="169678" x="1660525" y="1758950"/>
          <p14:tracePt t="169694" x="1616075" y="1724025"/>
          <p14:tracePt t="169711" x="1608138" y="1704975"/>
          <p14:tracePt t="169727" x="1589088" y="1660525"/>
          <p14:tracePt t="170091" x="1608138" y="1652588"/>
          <p14:tracePt t="170101" x="1660525" y="1652588"/>
          <p14:tracePt t="170113" x="1741488" y="1652588"/>
          <p14:tracePt t="170128" x="1812925" y="1652588"/>
          <p14:tracePt t="170145" x="2054225" y="1652588"/>
          <p14:tracePt t="170163" x="2419350" y="1652588"/>
          <p14:tracePt t="170178" x="2562225" y="1652588"/>
          <p14:tracePt t="170195" x="2759075" y="1625600"/>
          <p14:tracePt t="170211" x="2813050" y="1616075"/>
          <p14:tracePt t="170227" x="2911475" y="1616075"/>
          <p14:tracePt t="170244" x="3017838" y="1616075"/>
          <p14:tracePt t="170261" x="3044825" y="1616075"/>
          <p14:tracePt t="170278" x="3071813" y="1616075"/>
          <p14:tracePt t="170295" x="3081338" y="1616075"/>
          <p14:tracePt t="170417" x="3062288" y="1625600"/>
          <p14:tracePt t="170428" x="3027363" y="1697038"/>
          <p14:tracePt t="170438" x="2990850" y="1724025"/>
          <p14:tracePt t="170448" x="2955925" y="1758950"/>
          <p14:tracePt t="170461" x="2911475" y="1795463"/>
          <p14:tracePt t="171428" x="2874963" y="1822450"/>
          <p14:tracePt t="171438" x="2679700" y="2009775"/>
          <p14:tracePt t="171449" x="2347913" y="2152650"/>
          <p14:tracePt t="171461" x="2098675" y="2259013"/>
          <p14:tracePt t="171479" x="1517650" y="2446338"/>
          <p14:tracePt t="171495" x="1374775" y="2473325"/>
          <p14:tracePt t="171512" x="1196975" y="2473325"/>
          <p14:tracePt t="171528" x="1179513" y="2473325"/>
          <p14:tracePt t="171545" x="1179513" y="2455863"/>
          <p14:tracePt t="171562" x="1152525" y="2401888"/>
          <p14:tracePt t="171578" x="1133475" y="2384425"/>
          <p14:tracePt t="171595" x="1098550" y="2357438"/>
          <p14:tracePt t="171612" x="1098550" y="2347913"/>
          <p14:tracePt t="171673" x="1098550" y="2339975"/>
          <p14:tracePt t="171684" x="1116013" y="2330450"/>
          <p14:tracePt t="171695" x="1143000" y="2303463"/>
          <p14:tracePt t="171711" x="1196975" y="2259013"/>
          <p14:tracePt t="171728" x="1384300" y="2133600"/>
          <p14:tracePt t="171745" x="1830388" y="2071688"/>
          <p14:tracePt t="171761" x="2062163" y="2044700"/>
          <p14:tracePt t="171778" x="2455863" y="2044700"/>
          <p14:tracePt t="171796" x="2697163" y="2062163"/>
          <p14:tracePt t="171811" x="2803525" y="2071688"/>
          <p14:tracePt t="171828" x="3000375" y="2081213"/>
          <p14:tracePt t="171844" x="3054350" y="2081213"/>
          <p14:tracePt t="171861" x="3160713" y="2081213"/>
          <p14:tracePt t="171878" x="3259138" y="2062163"/>
          <p14:tracePt t="171894" x="3286125" y="2054225"/>
          <p14:tracePt t="171912" x="3295650" y="2054225"/>
          <p14:tracePt t="171959" x="3295650" y="2062163"/>
          <p14:tracePt t="171971" x="3268663" y="2089150"/>
          <p14:tracePt t="171980" x="3224213" y="2170113"/>
          <p14:tracePt t="171995" x="3179763" y="2276475"/>
          <p14:tracePt t="172011" x="3089275" y="2482850"/>
          <p14:tracePt t="172028" x="3062288" y="2581275"/>
          <p14:tracePt t="172045" x="3044825" y="2724150"/>
          <p14:tracePt t="172062" x="3036888" y="2786063"/>
          <p14:tracePt t="172143" x="3009900" y="2786063"/>
          <p14:tracePt t="172153" x="2973388" y="2786063"/>
          <p14:tracePt t="172164" x="2938463" y="2759075"/>
          <p14:tracePt t="172178" x="2874963" y="2751138"/>
          <p14:tracePt t="172195" x="2768600" y="2751138"/>
          <p14:tracePt t="172211" x="2633663" y="2751138"/>
          <p14:tracePt t="172228" x="2276475" y="2751138"/>
          <p14:tracePt t="172245" x="2009775" y="2751138"/>
          <p14:tracePt t="172262" x="1536700" y="2714625"/>
          <p14:tracePt t="172278" x="1231900" y="2687638"/>
          <p14:tracePt t="172296" x="1169988" y="2687638"/>
          <p14:tracePt t="172584" x="1081088" y="2687638"/>
          <p14:tracePt t="172592" x="1009650" y="2625725"/>
          <p14:tracePt t="172694" x="1108075" y="2562225"/>
          <p14:tracePt t="172705" x="1231900" y="2500313"/>
          <p14:tracePt t="172715" x="1339850" y="2473325"/>
          <p14:tracePt t="172728" x="1455738" y="2428875"/>
          <p14:tracePt t="172746" x="1660525" y="2393950"/>
          <p14:tracePt t="172762" x="1776413" y="2384425"/>
          <p14:tracePt t="172778" x="2170113" y="2384425"/>
          <p14:tracePt t="172797" x="2608263" y="2384425"/>
          <p14:tracePt t="172811" x="2776538" y="2384425"/>
          <p14:tracePt t="172828" x="3054350" y="2384425"/>
          <p14:tracePt t="172845" x="3160713" y="2384425"/>
          <p14:tracePt t="172862" x="3295650" y="2393950"/>
          <p14:tracePt t="172878" x="3357563" y="2419350"/>
          <p14:tracePt t="172895" x="3375025" y="2438400"/>
          <p14:tracePt t="172912" x="3384550" y="2490788"/>
          <p14:tracePt t="172929" x="3384550" y="2527300"/>
          <p14:tracePt t="172946" x="3340100" y="2608263"/>
          <p14:tracePt t="172962" x="3295650" y="2705100"/>
          <p14:tracePt t="172979" x="3286125" y="2724150"/>
          <p14:tracePt t="172995" x="3276600" y="2751138"/>
          <p14:tracePt t="173012" x="3268663" y="2776538"/>
          <p14:tracePt t="173028" x="3251200" y="2795588"/>
          <p14:tracePt t="173045" x="3197225" y="2840038"/>
          <p14:tracePt t="173062" x="3044825" y="2901950"/>
          <p14:tracePt t="173079" x="2928938" y="2938463"/>
          <p14:tracePt t="173095" x="2608263" y="3000375"/>
          <p14:tracePt t="173113" x="2303463" y="3017838"/>
          <p14:tracePt t="173128" x="2062163" y="3017838"/>
          <p14:tracePt t="173145" x="1598613" y="2973388"/>
          <p14:tracePt t="173162" x="1366838" y="2938463"/>
          <p14:tracePt t="173178" x="1125538" y="2884488"/>
          <p14:tracePt t="173195" x="982663" y="2867025"/>
          <p14:tracePt t="173212" x="955675" y="2847975"/>
          <p14:tracePt t="173229" x="946150" y="2822575"/>
          <p14:tracePt t="173451" x="1241425" y="2714625"/>
          <p14:tracePt t="173461" x="1446213" y="2697163"/>
          <p14:tracePt t="173471" x="1714500" y="2679700"/>
          <p14:tracePt t="173481" x="1965325" y="2679700"/>
          <p14:tracePt t="173495" x="2251075" y="2732088"/>
          <p14:tracePt t="173512" x="2803525" y="2894013"/>
          <p14:tracePt t="173528" x="3062288" y="3017838"/>
          <p14:tracePt t="173546" x="3429000" y="3116263"/>
          <p14:tracePt t="178392" x="3232150" y="3170238"/>
          <p14:tracePt t="178402" x="3071813" y="3224213"/>
          <p14:tracePt t="178414" x="2741613" y="3429000"/>
          <p14:tracePt t="178430" x="2419350" y="3643313"/>
          <p14:tracePt t="178446" x="1741488" y="3990975"/>
          <p14:tracePt t="178464" x="1322388" y="4384675"/>
          <p14:tracePt t="178480" x="1179513" y="4527550"/>
          <p14:tracePt t="178497" x="1081088" y="4679950"/>
          <p14:tracePt t="178729" x="1108075" y="4660900"/>
          <p14:tracePt t="178739" x="1152525" y="4608513"/>
          <p14:tracePt t="178750" x="1250950" y="4446588"/>
          <p14:tracePt t="178763" x="1312863" y="4357688"/>
          <p14:tracePt t="178780" x="1482725" y="4205288"/>
          <p14:tracePt t="178797" x="1598613" y="4143375"/>
          <p14:tracePt t="178800" x="1704975" y="4089400"/>
          <p14:tracePt t="178814" x="1795463" y="4054475"/>
          <p14:tracePt t="178830" x="1884363" y="4017963"/>
          <p14:tracePt t="178847" x="2000250" y="3983038"/>
          <p14:tracePt t="178863" x="2027238" y="3983038"/>
          <p14:tracePt t="178896" x="2036763" y="3973513"/>
          <p14:tracePt t="180995" x="2054225" y="3973513"/>
          <p14:tracePt t="181006" x="2062163" y="3973513"/>
          <p14:tracePt t="181016" x="2089150" y="3973513"/>
          <p14:tracePt t="181030" x="2108200" y="3973513"/>
          <p14:tracePt t="181047" x="2205038" y="3965575"/>
          <p14:tracePt t="181064" x="2268538" y="3956050"/>
          <p14:tracePt t="181080" x="2544763" y="3776663"/>
          <p14:tracePt t="181097" x="2679700" y="3643313"/>
          <p14:tracePt t="181393" x="2660650" y="3660775"/>
          <p14:tracePt t="181403" x="2643188" y="3679825"/>
          <p14:tracePt t="181415" x="2616200" y="3687763"/>
          <p14:tracePt t="181431" x="2598738" y="3697288"/>
          <p14:tracePt t="181447" x="2465388" y="3741738"/>
          <p14:tracePt t="181465" x="2295525" y="3803650"/>
          <p14:tracePt t="181480" x="2241550" y="3813175"/>
          <p14:tracePt t="181497" x="2214563" y="3822700"/>
          <p14:tracePt t="181547" x="2197100" y="3803650"/>
          <p14:tracePt t="181557" x="2197100" y="3776663"/>
          <p14:tracePt t="181813" x="2197100" y="3768725"/>
          <p14:tracePt t="181843" x="2197100" y="3759200"/>
          <p14:tracePt t="181853" x="2224088" y="3751263"/>
          <p14:tracePt t="181864" x="2241550" y="3751263"/>
          <p14:tracePt t="181880" x="2259013" y="3741738"/>
          <p14:tracePt t="181897" x="2295525" y="3741738"/>
          <p14:tracePt t="181914" x="2347913" y="3732213"/>
          <p14:tracePt t="181931" x="2384425" y="3732213"/>
          <p14:tracePt t="181948" x="2490788" y="3732213"/>
          <p14:tracePt t="181965" x="2536825" y="3732213"/>
          <p14:tracePt t="181980" x="2670175" y="3732213"/>
          <p14:tracePt t="181997" x="2894013" y="3724275"/>
          <p14:tracePt t="182014" x="3000375" y="3705225"/>
          <p14:tracePt t="182031" x="3340100" y="3643313"/>
          <p14:tracePt t="182048" x="3660775" y="3562350"/>
          <p14:tracePt t="182065" x="3751263" y="3562350"/>
          <p14:tracePt t="182081" x="3857625" y="3562350"/>
          <p14:tracePt t="182098" x="3884613" y="3562350"/>
          <p14:tracePt t="182313" x="3894138" y="3562350"/>
          <p14:tracePt t="182322" x="3911600" y="3571875"/>
          <p14:tracePt t="182333" x="3929063" y="3581400"/>
          <p14:tracePt t="182347" x="3965575" y="3598863"/>
          <p14:tracePt t="182365" x="4089400" y="3616325"/>
          <p14:tracePt t="182381" x="4152900" y="3625850"/>
          <p14:tracePt t="182398" x="4259263" y="3643313"/>
          <p14:tracePt t="182415" x="4384675" y="3652838"/>
          <p14:tracePt t="182431" x="4465638" y="3660775"/>
          <p14:tracePt t="182448" x="4643438" y="3660775"/>
          <p14:tracePt t="182464" x="4741863" y="3652838"/>
          <p14:tracePt t="182762" x="4759325" y="3660775"/>
          <p14:tracePt t="182772" x="4795838" y="3660775"/>
          <p14:tracePt t="182783" x="4857750" y="3679825"/>
          <p14:tracePt t="182797" x="4911725" y="3687763"/>
          <p14:tracePt t="182815" x="5072063" y="3697288"/>
          <p14:tracePt t="182832" x="5143500" y="3697288"/>
          <p14:tracePt t="182848" x="5286375" y="3697288"/>
          <p14:tracePt t="182865" x="5357813" y="3687763"/>
          <p14:tracePt t="182882" x="5483225" y="3679825"/>
          <p14:tracePt t="182898" x="5545138" y="3679825"/>
          <p14:tracePt t="183147" x="5572125" y="3679825"/>
          <p14:tracePt t="183150" x="5608638" y="3679825"/>
          <p14:tracePt t="183164" x="5670550" y="3679825"/>
          <p14:tracePt t="183181" x="5867400" y="3724275"/>
          <p14:tracePt t="183198" x="6000750" y="3751263"/>
          <p14:tracePt t="183215" x="6224588" y="3840163"/>
          <p14:tracePt t="183232" x="6357938" y="3875088"/>
          <p14:tracePt t="183248" x="6411913" y="3875088"/>
          <p14:tracePt t="183264" x="6456363" y="3875088"/>
          <p14:tracePt t="183282" x="6465888" y="3875088"/>
          <p14:tracePt t="183590" x="6643688" y="3840163"/>
          <p14:tracePt t="183599" x="6831013" y="3776663"/>
          <p14:tracePt t="183609" x="7153275" y="3759200"/>
          <p14:tracePt t="183620" x="7446963" y="3759200"/>
          <p14:tracePt t="183631" x="7688263" y="3759200"/>
          <p14:tracePt t="183650" x="8188325" y="3795713"/>
          <p14:tracePt t="183664" x="8340725" y="3795713"/>
          <p14:tracePt t="183681" x="8609013" y="3795713"/>
          <p14:tracePt t="183698" x="8661400" y="3795713"/>
          <p14:tracePt t="183715" x="8732838" y="3786188"/>
          <p14:tracePt t="183731" x="8732838" y="3776663"/>
          <p14:tracePt t="183824" x="8724900" y="3776663"/>
          <p14:tracePt t="183834" x="8715375" y="3776663"/>
          <p14:tracePt t="183844" x="8697913" y="3776663"/>
          <p14:tracePt t="183854" x="8680450" y="3803650"/>
          <p14:tracePt t="183865" x="8653463" y="3822700"/>
          <p14:tracePt t="183881" x="8653463" y="3830638"/>
          <p14:tracePt t="183898" x="8634413" y="3848100"/>
          <p14:tracePt t="183916" x="8626475" y="3867150"/>
          <p14:tracePt t="183931" x="8616950" y="3875088"/>
          <p14:tracePt t="183948" x="8589963" y="3929063"/>
          <p14:tracePt t="183965" x="8562975" y="3965575"/>
          <p14:tracePt t="183982" x="8510588" y="4062413"/>
          <p14:tracePt t="183998" x="8483600" y="4125913"/>
          <p14:tracePt t="184015" x="8466138" y="4160838"/>
          <p14:tracePt t="184031" x="8456613" y="4187825"/>
          <p14:tracePt t="184323" x="8394700" y="4187825"/>
          <p14:tracePt t="184334" x="8251825" y="4187825"/>
          <p14:tracePt t="184344" x="7912100" y="4187825"/>
          <p14:tracePt t="184355" x="7527925" y="4187825"/>
          <p14:tracePt t="184366" x="7010400" y="4143375"/>
          <p14:tracePt t="184381" x="6527800" y="4143375"/>
          <p14:tracePt t="184398" x="5634038" y="4143375"/>
          <p14:tracePt t="184416" x="5054600" y="4179888"/>
          <p14:tracePt t="184431" x="4848225" y="4214813"/>
          <p14:tracePt t="184448" x="4751388" y="4251325"/>
          <p14:tracePt t="184998" x="4697413" y="4205288"/>
          <p14:tracePt t="185008" x="4608513" y="4160838"/>
          <p14:tracePt t="185018" x="4473575" y="4133850"/>
          <p14:tracePt t="185032" x="4286250" y="4098925"/>
          <p14:tracePt t="185049" x="3795713" y="4081463"/>
          <p14:tracePt t="185065" x="3598863" y="4081463"/>
          <p14:tracePt t="185082" x="3251200" y="4133850"/>
          <p14:tracePt t="185100" x="3054350" y="4205288"/>
          <p14:tracePt t="185115" x="3000375" y="4214813"/>
          <p14:tracePt t="186590" x="3000375" y="4197350"/>
          <p14:tracePt t="186601" x="3000375" y="4170363"/>
          <p14:tracePt t="186611" x="3000375" y="4071938"/>
          <p14:tracePt t="186621" x="3017838" y="3990975"/>
          <p14:tracePt t="186632" x="3036888" y="3894138"/>
          <p14:tracePt t="186649" x="3062288" y="3813175"/>
          <p14:tracePt t="186666" x="3089275" y="3687763"/>
          <p14:tracePt t="186682" x="3089275" y="3660775"/>
          <p14:tracePt t="186715" x="3098800" y="3660775"/>
          <p14:tracePt t="186979" x="3108325" y="3660775"/>
          <p14:tracePt t="186988" x="3152775" y="3660775"/>
          <p14:tracePt t="187000" x="3259138" y="3660775"/>
          <p14:tracePt t="187015" x="3455988" y="3643313"/>
          <p14:tracePt t="187032" x="3990975" y="3643313"/>
          <p14:tracePt t="187050" x="4608513" y="3652838"/>
          <p14:tracePt t="187065" x="5000625" y="3670300"/>
          <p14:tracePt t="187082" x="5589588" y="3714750"/>
          <p14:tracePt t="187098" x="5929313" y="3795713"/>
          <p14:tracePt t="187115" x="6429375" y="3830638"/>
          <p14:tracePt t="187132" x="6670675" y="3857625"/>
          <p14:tracePt t="187378" x="6715125" y="3848100"/>
          <p14:tracePt t="187387" x="6858000" y="3813175"/>
          <p14:tracePt t="187399" x="7161213" y="3768725"/>
          <p14:tracePt t="187417" x="7759700" y="3714750"/>
          <p14:tracePt t="187432" x="8081963" y="3697288"/>
          <p14:tracePt t="187449" x="8562975" y="3697288"/>
          <p14:tracePt t="187466" x="8715375" y="3697288"/>
          <p14:tracePt t="187482" x="8831263" y="3697288"/>
          <p14:tracePt t="187499" x="8840788" y="3697288"/>
          <p14:tracePt t="187532" x="8840788" y="3705225"/>
          <p14:tracePt t="187550" x="8823325" y="3714750"/>
          <p14:tracePt t="187566" x="8804275" y="3724275"/>
          <p14:tracePt t="187582" x="8751888" y="3751263"/>
          <p14:tracePt t="187599" x="8715375" y="3786188"/>
          <p14:tracePt t="187615" x="8582025" y="3938588"/>
          <p14:tracePt t="187632" x="8501063" y="4071938"/>
          <p14:tracePt t="187649" x="8474075" y="4125913"/>
          <p14:tracePt t="187666" x="8439150" y="4214813"/>
          <p14:tracePt t="187683" x="8429625" y="4241800"/>
          <p14:tracePt t="188010" x="8385175" y="4241800"/>
          <p14:tracePt t="188020" x="8313738" y="4232275"/>
          <p14:tracePt t="188030" x="8197850" y="4224338"/>
          <p14:tracePt t="188040" x="8027988" y="4214813"/>
          <p14:tracePt t="188051" x="7653338" y="4170363"/>
          <p14:tracePt t="188066" x="7286625" y="4133850"/>
          <p14:tracePt t="188082" x="6510338" y="4116388"/>
          <p14:tracePt t="188099" x="6143625" y="4116388"/>
          <p14:tracePt t="188116" x="5581650" y="4116388"/>
          <p14:tracePt t="188133" x="5295900" y="4143375"/>
          <p14:tracePt t="188149" x="5224463" y="4152900"/>
          <p14:tracePt t="188166" x="5180013" y="4214813"/>
          <p14:tracePt t="188440" x="4822825" y="4125913"/>
          <p14:tracePt t="188449" x="4456113" y="4108450"/>
          <p14:tracePt t="188459" x="4062413" y="4108450"/>
          <p14:tracePt t="188469" x="3697288" y="4108450"/>
          <p14:tracePt t="188482" x="3340100" y="4108450"/>
          <p14:tracePt t="188500" x="2697163" y="4133850"/>
          <p14:tracePt t="188516" x="2509838" y="4170363"/>
          <p14:tracePt t="188533" x="2259013" y="4224338"/>
          <p14:tracePt t="188550" x="2214563" y="4232275"/>
          <p14:tracePt t="188796" x="2224088" y="4232275"/>
          <p14:tracePt t="188806" x="2241550" y="4232275"/>
          <p14:tracePt t="188817" x="2268538" y="4214813"/>
          <p14:tracePt t="188832" x="2330450" y="4133850"/>
          <p14:tracePt t="188849" x="2670175" y="3973513"/>
          <p14:tracePt t="188866" x="2919413" y="3884613"/>
          <p14:tracePt t="188882" x="3384550" y="3803650"/>
          <p14:tracePt t="188899" x="3786188" y="3786188"/>
          <p14:tracePt t="188916" x="4054475" y="3786188"/>
          <p14:tracePt t="188933" x="4527550" y="3822700"/>
          <p14:tracePt t="188949" x="4919663" y="3875088"/>
          <p14:tracePt t="188966" x="5054600" y="3894138"/>
          <p14:tracePt t="188983" x="5259388" y="3894138"/>
          <p14:tracePt t="189234" x="5286375" y="3894138"/>
          <p14:tracePt t="189245" x="5330825" y="3894138"/>
          <p14:tracePt t="189255" x="5402263" y="3902075"/>
          <p14:tracePt t="189266" x="5491163" y="3919538"/>
          <p14:tracePt t="189282" x="5581650" y="3938588"/>
          <p14:tracePt t="189300" x="5803900" y="4000500"/>
          <p14:tracePt t="189316" x="5902325" y="4027488"/>
          <p14:tracePt t="189333" x="5911850" y="4027488"/>
          <p14:tracePt t="189378" x="5911850" y="4037013"/>
          <p14:tracePt t="189388" x="5884863" y="4037013"/>
          <p14:tracePt t="189399" x="5848350" y="4037013"/>
          <p14:tracePt t="189663" x="5776913" y="4037013"/>
          <p14:tracePt t="189674" x="5653088" y="4037013"/>
          <p14:tracePt t="189685" x="5500688" y="4027488"/>
          <p14:tracePt t="189699" x="5348288" y="4017963"/>
          <p14:tracePt t="189716" x="4991100" y="3965575"/>
          <p14:tracePt t="189733" x="4946650" y="3946525"/>
          <p14:tracePt t="189750" x="4929188" y="3938588"/>
          <p14:tracePt t="189786" x="4929188" y="3929063"/>
          <p14:tracePt t="189799" x="4965700" y="3857625"/>
          <p14:tracePt t="190041" x="5054600" y="3857625"/>
          <p14:tracePt t="190052" x="5153025" y="3848100"/>
          <p14:tracePt t="190062" x="5286375" y="3848100"/>
          <p14:tracePt t="190072" x="5394325" y="3848100"/>
          <p14:tracePt t="190083" x="5465763" y="3848100"/>
          <p14:tracePt t="190099" x="5510213" y="3848100"/>
          <p14:tracePt t="190116" x="5562600" y="3848100"/>
          <p14:tracePt t="190133" x="5581650" y="3857625"/>
          <p14:tracePt t="190184" x="5572125" y="3857625"/>
          <p14:tracePt t="190195" x="5554663" y="3857625"/>
          <p14:tracePt t="190205" x="5527675" y="3875088"/>
          <p14:tracePt t="190480" x="5527675" y="3894138"/>
          <p14:tracePt t="190491" x="5572125" y="3929063"/>
          <p14:tracePt t="190502" x="5616575" y="3973513"/>
          <p14:tracePt t="190517" x="5661025" y="4017963"/>
          <p14:tracePt t="190533" x="5732463" y="4133850"/>
          <p14:tracePt t="190552" x="5751513" y="4179888"/>
          <p14:tracePt t="190827" x="5751513" y="4170363"/>
          <p14:tracePt t="190838" x="5759450" y="4152900"/>
          <p14:tracePt t="190848" x="5768975" y="4125913"/>
          <p14:tracePt t="190858" x="5786438" y="4081463"/>
          <p14:tracePt t="190869" x="5786438" y="4062413"/>
          <p14:tracePt t="190883" x="5795963" y="4044950"/>
          <p14:tracePt t="190900" x="5795963" y="4037013"/>
          <p14:tracePt t="190917" x="5795963" y="4027488"/>
          <p14:tracePt t="190934" x="5822950" y="3983038"/>
          <p14:tracePt t="190950" x="5830888" y="3956050"/>
          <p14:tracePt t="190967" x="5884863" y="3875088"/>
          <p14:tracePt t="190983" x="5956300" y="3741738"/>
          <p14:tracePt t="191002" x="5983288" y="3714750"/>
          <p14:tracePt t="191072" x="6010275" y="3714750"/>
          <p14:tracePt t="191083" x="6045200" y="3705225"/>
          <p14:tracePt t="191093" x="6072188" y="3705225"/>
          <p14:tracePt t="191103" x="6108700" y="3705225"/>
          <p14:tracePt t="191116" x="6170613" y="3705225"/>
          <p14:tracePt t="191135" x="6348413" y="3697288"/>
          <p14:tracePt t="191150" x="6456363" y="3697288"/>
          <p14:tracePt t="191166" x="6831013" y="3714750"/>
          <p14:tracePt t="191184" x="7089775" y="3776663"/>
          <p14:tracePt t="191199" x="7608888" y="3803650"/>
          <p14:tracePt t="191217" x="7956550" y="3803650"/>
          <p14:tracePt t="191234" x="8108950" y="3751263"/>
          <p14:tracePt t="191250" x="8277225" y="3705225"/>
          <p14:tracePt t="191491" x="8286750" y="3705225"/>
          <p14:tracePt t="191512" x="8286750" y="3724275"/>
          <p14:tracePt t="191522" x="8286750" y="3751263"/>
          <p14:tracePt t="191533" x="8286750" y="3776663"/>
          <p14:tracePt t="191551" x="8286750" y="3803650"/>
          <p14:tracePt t="191567" x="8286750" y="3822700"/>
          <p14:tracePt t="191584" x="8286750" y="3830638"/>
          <p14:tracePt t="191604" x="8296275" y="3848100"/>
          <p14:tracePt t="191617" x="8313738" y="3867150"/>
          <p14:tracePt t="191635" x="8375650" y="3938588"/>
          <p14:tracePt t="191650" x="8420100" y="4010025"/>
          <p14:tracePt t="191667" x="8518525" y="4133850"/>
          <p14:tracePt t="191685" x="8555038" y="4170363"/>
          <p14:tracePt t="191700" x="8572500" y="4179888"/>
          <p14:tracePt t="191717" x="8582025" y="4179888"/>
          <p14:tracePt t="191733" x="8589963" y="4179888"/>
          <p14:tracePt t="191750" x="8599488" y="4179888"/>
          <p14:tracePt t="191787" x="8572500" y="4179888"/>
          <p14:tracePt t="191798" x="8510588" y="4179888"/>
          <p14:tracePt t="191808" x="8385175" y="4179888"/>
          <p14:tracePt t="191819" x="8215313" y="4170363"/>
          <p14:tracePt t="191833" x="8062913" y="4160838"/>
          <p14:tracePt t="191850" x="7402513" y="4143375"/>
          <p14:tracePt t="191868" x="7062788" y="4143375"/>
          <p14:tracePt t="191883" x="6456363" y="4205288"/>
          <p14:tracePt t="191900" x="6027738" y="4241800"/>
          <p14:tracePt t="191917" x="5938838" y="4259263"/>
          <p14:tracePt t="191933" x="5840413" y="4259263"/>
          <p14:tracePt t="191981" x="5830888" y="4197350"/>
          <p14:tracePt t="193984" x="5741988" y="4062413"/>
          <p14:tracePt t="193993" x="5705475" y="4062413"/>
          <p14:tracePt t="194004" x="5626100" y="4062413"/>
          <p14:tracePt t="194019" x="5518150" y="4062413"/>
          <p14:tracePt t="194034" x="4938713" y="4125913"/>
          <p14:tracePt t="194051" x="4670425" y="4197350"/>
          <p14:tracePt t="194068" x="4170363" y="4160838"/>
          <p14:tracePt t="194084" x="3919538" y="4081463"/>
          <p14:tracePt t="194101" x="3741738" y="4017963"/>
          <p14:tracePt t="194117" x="3402013" y="3919538"/>
          <p14:tracePt t="194135" x="3179763" y="3919538"/>
          <p14:tracePt t="194151" x="2965450" y="3965575"/>
          <p14:tracePt t="194351" x="2938463" y="3983038"/>
          <p14:tracePt t="194360" x="2803525" y="4062413"/>
          <p14:tracePt t="194371" x="2633663" y="4179888"/>
          <p14:tracePt t="194384" x="2374900" y="4313238"/>
          <p14:tracePt t="194401" x="1911350" y="4473575"/>
          <p14:tracePt t="194417" x="1598613" y="4537075"/>
          <p14:tracePt t="194434" x="1116013" y="4608513"/>
          <p14:tracePt t="194451" x="955675" y="4625975"/>
          <p14:tracePt t="194468" x="758825" y="4633913"/>
          <p14:tracePt t="194484" x="750888" y="4633913"/>
          <p14:tracePt t="194518" x="822325" y="4554538"/>
          <p14:tracePt t="194738" x="839788" y="4554538"/>
          <p14:tracePt t="194748" x="857250" y="4554538"/>
          <p14:tracePt t="194758" x="893763" y="4545013"/>
          <p14:tracePt t="194770" x="973138" y="4537075"/>
          <p14:tracePt t="194784" x="1125538" y="4527550"/>
          <p14:tracePt t="194801" x="1724025" y="4465638"/>
          <p14:tracePt t="194817" x="2071688" y="4429125"/>
          <p14:tracePt t="194834" x="2598738" y="4394200"/>
          <p14:tracePt t="194851" x="2822575" y="4357688"/>
          <p14:tracePt t="194868" x="2874963" y="4357688"/>
          <p14:tracePt t="194884" x="2965450" y="4348163"/>
          <p14:tracePt t="195136" x="2982913" y="4348163"/>
          <p14:tracePt t="195147" x="3009900" y="4348163"/>
          <p14:tracePt t="195157" x="3036888" y="4348163"/>
          <p14:tracePt t="195167" x="3071813" y="4348163"/>
          <p14:tracePt t="195184" x="3133725" y="4348163"/>
          <p14:tracePt t="195201" x="3241675" y="4348163"/>
          <p14:tracePt t="195218" x="3259138" y="4348163"/>
          <p14:tracePt t="195234" x="3313113" y="4322763"/>
          <p14:tracePt t="195251" x="3357563" y="4286250"/>
          <p14:tracePt t="195268" x="3375025" y="4268788"/>
          <p14:tracePt t="195284" x="3411538" y="4241800"/>
          <p14:tracePt t="195301" x="3419475" y="4197350"/>
          <p14:tracePt t="195318" x="3419475" y="4187825"/>
          <p14:tracePt t="195334" x="3419475" y="4179888"/>
          <p14:tracePt t="195473" x="3446463" y="4179888"/>
          <p14:tracePt t="195483" x="3455988" y="4179888"/>
          <p14:tracePt t="195493" x="3473450" y="4179888"/>
          <p14:tracePt t="195504" x="3482975" y="4179888"/>
          <p14:tracePt t="195518" x="3509963" y="4179888"/>
          <p14:tracePt t="195535" x="3589338" y="4160838"/>
          <p14:tracePt t="195551" x="3643313" y="4160838"/>
          <p14:tracePt t="195568" x="3724275" y="4160838"/>
          <p14:tracePt t="195586" x="3776663" y="4160838"/>
          <p14:tracePt t="195601" x="3776663" y="4133850"/>
          <p14:tracePt t="195842" x="3536950" y="4187825"/>
          <p14:tracePt t="195851" x="3527425" y="4187825"/>
          <p14:tracePt t="195882" x="3536950" y="4187825"/>
          <p14:tracePt t="195892" x="3581400" y="4187825"/>
          <p14:tracePt t="195904" x="3660775" y="4187825"/>
          <p14:tracePt t="195918" x="3795713" y="4160838"/>
          <p14:tracePt t="195934" x="4330700" y="4160838"/>
          <p14:tracePt t="195953" x="4938713" y="4160838"/>
          <p14:tracePt t="195968" x="5205413" y="4160838"/>
          <p14:tracePt t="195985" x="5715000" y="4160838"/>
          <p14:tracePt t="196001" x="5848350" y="4160838"/>
          <p14:tracePt t="196018" x="6116638" y="4160838"/>
          <p14:tracePt t="196035" x="6323013" y="4160838"/>
          <p14:tracePt t="196051" x="6394450" y="4160838"/>
          <p14:tracePt t="196068" x="6500813" y="4160838"/>
          <p14:tracePt t="196086" x="6554788" y="4160838"/>
          <p14:tracePt t="196101" x="6581775" y="4160838"/>
          <p14:tracePt t="196118" x="6589713" y="4160838"/>
          <p14:tracePt t="196178" x="6562725" y="4160838"/>
          <p14:tracePt t="196188" x="6527800" y="4187825"/>
          <p14:tracePt t="196198" x="6510338" y="4205288"/>
          <p14:tracePt t="196208" x="6500813" y="4224338"/>
          <p14:tracePt t="196220" x="6483350" y="4268788"/>
          <p14:tracePt t="196235" x="6483350" y="4330700"/>
          <p14:tracePt t="196251" x="6483350" y="4394200"/>
          <p14:tracePt t="196269" x="6483350" y="4456113"/>
          <p14:tracePt t="196285" x="6483350" y="4483100"/>
          <p14:tracePt t="196301" x="6500813" y="4491038"/>
          <p14:tracePt t="196453" x="6491288" y="4491038"/>
          <p14:tracePt t="196463" x="6473825" y="4491038"/>
          <p14:tracePt t="196474" x="6446838" y="4491038"/>
          <p14:tracePt t="196485" x="6419850" y="4483100"/>
          <p14:tracePt t="196501" x="6384925" y="4483100"/>
          <p14:tracePt t="196518" x="6161088" y="4456113"/>
          <p14:tracePt t="196535" x="5608638" y="4402138"/>
          <p14:tracePt t="196551" x="5357813" y="4375150"/>
          <p14:tracePt t="196568" x="4867275" y="4375150"/>
          <p14:tracePt t="196586" x="4643438" y="4375150"/>
          <p14:tracePt t="196601" x="4562475" y="4375150"/>
          <p14:tracePt t="196618" x="4446588" y="4375150"/>
          <p14:tracePt t="196636" x="4429125" y="4411663"/>
          <p14:tracePt t="196924" x="4340225" y="4419600"/>
          <p14:tracePt t="196933" x="4303713" y="4419600"/>
          <p14:tracePt t="196944" x="4268788" y="4419600"/>
          <p14:tracePt t="196954" x="4205288" y="4419600"/>
          <p14:tracePt t="196968" x="4125913" y="4419600"/>
          <p14:tracePt t="196985" x="3946525" y="4419600"/>
          <p14:tracePt t="197001" x="3884613" y="4419600"/>
          <p14:tracePt t="197018" x="3803650" y="4419600"/>
          <p14:tracePt t="197036" x="3751263" y="4419600"/>
          <p14:tracePt t="197051" x="3732213" y="4419600"/>
          <p14:tracePt t="197311" x="3776663" y="4384675"/>
          <p14:tracePt t="197321" x="3867150" y="4330700"/>
          <p14:tracePt t="197331" x="3929063" y="4295775"/>
          <p14:tracePt t="197342" x="3983038" y="4268788"/>
          <p14:tracePt t="197353" x="4044950" y="4241800"/>
          <p14:tracePt t="197368" x="4143375" y="4214813"/>
          <p14:tracePt t="197385" x="4394200" y="4187825"/>
          <p14:tracePt t="197403" x="4795838" y="4143375"/>
          <p14:tracePt t="197419" x="5037138" y="4143375"/>
          <p14:tracePt t="197435" x="5510213" y="4179888"/>
          <p14:tracePt t="197452" x="5786438" y="4205288"/>
          <p14:tracePt t="197469" x="6153150" y="4251325"/>
          <p14:tracePt t="197485" x="6411913" y="4286250"/>
          <p14:tracePt t="197501" x="6510338" y="4295775"/>
          <p14:tracePt t="197518" x="6643688" y="4303713"/>
          <p14:tracePt t="197536" x="6724650" y="4303713"/>
          <p14:tracePt t="197552" x="6769100" y="4276725"/>
          <p14:tracePt t="197770" x="6759575" y="4286250"/>
          <p14:tracePt t="197780" x="6732588" y="4303713"/>
          <p14:tracePt t="197791" x="6715125" y="4322763"/>
          <p14:tracePt t="197803" x="6680200" y="4367213"/>
          <p14:tracePt t="197818" x="6634163" y="4411663"/>
          <p14:tracePt t="197835" x="6537325" y="4527550"/>
          <p14:tracePt t="197852" x="6384925" y="4652963"/>
          <p14:tracePt t="197869" x="6296025" y="4697413"/>
          <p14:tracePt t="197885" x="6197600" y="4751388"/>
          <p14:tracePt t="197903" x="6134100" y="4776788"/>
          <p14:tracePt t="197944" x="6126163" y="4776788"/>
          <p14:tracePt t="198230" x="6116638" y="4776788"/>
          <p14:tracePt t="198240" x="6108700" y="4776788"/>
          <p14:tracePt t="198252" x="6089650" y="4776788"/>
          <p14:tracePt t="198268" x="6037263" y="4776788"/>
          <p14:tracePt t="198285" x="5894388" y="4741863"/>
          <p14:tracePt t="198302" x="5589588" y="4714875"/>
          <p14:tracePt t="198318" x="5438775" y="4714875"/>
          <p14:tracePt t="198335" x="5000625" y="4714875"/>
          <p14:tracePt t="198353" x="4813300" y="4741863"/>
          <p14:tracePt t="198368" x="4768850" y="4768850"/>
          <p14:tracePt t="198648" x="4840288" y="4768850"/>
          <p14:tracePt t="198659" x="4973638" y="4759325"/>
          <p14:tracePt t="198670" x="5180013" y="4732338"/>
          <p14:tracePt t="198685" x="5438775" y="4705350"/>
          <p14:tracePt t="198702" x="5911850" y="4679950"/>
          <p14:tracePt t="198719" x="6116638" y="4652963"/>
          <p14:tracePt t="198735" x="6384925" y="4643438"/>
          <p14:tracePt t="198752" x="6527800" y="4643438"/>
          <p14:tracePt t="198768" x="6562725" y="4643438"/>
          <p14:tracePt t="198785" x="6581775" y="4643438"/>
          <p14:tracePt t="198803" x="6599238" y="4633913"/>
          <p14:tracePt t="198945" x="6589713" y="4633913"/>
          <p14:tracePt t="198985" x="6581775" y="4633913"/>
          <p14:tracePt t="198995" x="6562725" y="4633913"/>
          <p14:tracePt t="199006" x="6537325" y="4633913"/>
          <p14:tracePt t="199019" x="6510338" y="4633913"/>
          <p14:tracePt t="199036" x="6438900" y="4625975"/>
          <p14:tracePt t="199052" x="6384925" y="4616450"/>
          <p14:tracePt t="199068" x="6170613" y="4572000"/>
          <p14:tracePt t="199085" x="6027738" y="4518025"/>
          <p14:tracePt t="199102" x="5715000" y="4384675"/>
          <p14:tracePt t="199119" x="5581650" y="4357688"/>
          <p14:tracePt t="199136" x="5554663" y="4357688"/>
          <p14:tracePt t="199152" x="5518150" y="4330700"/>
          <p14:tracePt t="199189" x="5518150" y="4340225"/>
          <p14:tracePt t="199202" x="5518150" y="4348163"/>
          <p14:tracePt t="199445" x="5510213" y="4348163"/>
          <p14:tracePt t="199455" x="5500688" y="4348163"/>
          <p14:tracePt t="199465" x="5483225" y="4348163"/>
          <p14:tracePt t="199476" x="5446713" y="4348163"/>
          <p14:tracePt t="199487" x="5384800" y="4367213"/>
          <p14:tracePt t="199502" x="5251450" y="4367213"/>
          <p14:tracePt t="199518" x="4848225" y="4483100"/>
          <p14:tracePt t="199537" x="4616450" y="4510088"/>
          <p14:tracePt t="199552" x="4313238" y="4554538"/>
          <p14:tracePt t="199569" x="4143375" y="4572000"/>
          <p14:tracePt t="199586" x="4125913" y="4581525"/>
          <p14:tracePt t="199619" x="4133850" y="4572000"/>
          <p14:tracePt t="199635" x="4179888" y="4562475"/>
          <p14:tracePt t="199652" x="4303713" y="4465638"/>
          <p14:tracePt t="199670" x="4465638" y="4429125"/>
          <p14:tracePt t="199686" x="4633913" y="4419600"/>
          <p14:tracePt t="199702" x="4946650" y="4402138"/>
          <p14:tracePt t="199719" x="5143500" y="4402138"/>
          <p14:tracePt t="199736" x="5419725" y="4394200"/>
          <p14:tracePt t="199752" x="5751513" y="4375150"/>
          <p14:tracePt t="199769" x="5857875" y="4375150"/>
          <p14:tracePt t="199786" x="6054725" y="4375150"/>
          <p14:tracePt t="199802" x="6180138" y="4375150"/>
          <p14:tracePt t="199819" x="6224588" y="4375150"/>
          <p14:tracePt t="199835" x="6276975" y="4375150"/>
          <p14:tracePt t="199853" x="6313488" y="4357688"/>
          <p14:tracePt t="199869" x="6323013" y="4357688"/>
          <p14:tracePt t="199902" x="6286500" y="4340225"/>
          <p14:tracePt t="199919" x="6062663" y="4340225"/>
          <p14:tracePt t="199936" x="5653088" y="4357688"/>
          <p14:tracePt t="199952" x="5303838" y="4394200"/>
          <p14:tracePt t="199968" x="4732338" y="4500563"/>
          <p14:tracePt t="199987" x="4348163" y="4670425"/>
          <p14:tracePt t="200002" x="4259263" y="4697413"/>
          <p14:tracePt t="200018" x="4251325" y="4697413"/>
          <p14:tracePt t="200052" x="4276725" y="4697413"/>
          <p14:tracePt t="200069" x="4687888" y="4483100"/>
          <p14:tracePt t="200086" x="5010150" y="4384675"/>
          <p14:tracePt t="200102" x="5438775" y="4295775"/>
          <p14:tracePt t="200119" x="5776913" y="4241800"/>
          <p14:tracePt t="200136" x="5884863" y="4224338"/>
          <p14:tracePt t="200152" x="6099175" y="4205288"/>
          <p14:tracePt t="200170" x="6205538" y="4197350"/>
          <p14:tracePt t="200185" x="6259513" y="4197350"/>
          <p14:tracePt t="200202" x="6384925" y="4152900"/>
          <p14:tracePt t="200406" x="6242050" y="4187825"/>
          <p14:tracePt t="200415" x="6197600" y="4205288"/>
          <p14:tracePt t="200425" x="6161088" y="4224338"/>
          <p14:tracePt t="200437" x="6116638" y="4259263"/>
          <p14:tracePt t="200452" x="6081713" y="4276725"/>
          <p14:tracePt t="200469" x="6027738" y="4313238"/>
          <p14:tracePt t="200486" x="5991225" y="4348163"/>
          <p14:tracePt t="200503" x="5991225" y="4357688"/>
          <p14:tracePt t="200519" x="5991225" y="4367213"/>
          <p14:tracePt t="200536" x="6010275" y="4394200"/>
          <p14:tracePt t="200552" x="6224588" y="4473575"/>
          <p14:tracePt t="200569" x="6705600" y="4429125"/>
          <p14:tracePt t="200586" x="7018338" y="4348163"/>
          <p14:tracePt t="200782" x="6965950" y="4357688"/>
          <p14:tracePt t="200793" x="6867525" y="4394200"/>
          <p14:tracePt t="200804" x="6626225" y="4411663"/>
          <p14:tracePt t="200819" x="6269038" y="4411663"/>
          <p14:tracePt t="200836" x="5375275" y="4411663"/>
          <p14:tracePt t="200854" x="4589463" y="4429125"/>
          <p14:tracePt t="200869" x="4313238" y="4456113"/>
          <p14:tracePt t="200886" x="4010025" y="4465638"/>
          <p14:tracePt t="200903" x="3946525" y="4465638"/>
          <p14:tracePt t="200919" x="3902075" y="4465638"/>
          <p14:tracePt t="201151" x="3894138" y="4465638"/>
          <p14:tracePt t="201155" x="3867150" y="4465638"/>
          <p14:tracePt t="201169" x="3776663" y="4465638"/>
          <p14:tracePt t="201186" x="3143250" y="4518025"/>
          <p14:tracePt t="201203" x="2062163" y="4768850"/>
          <p14:tracePt t="201219" x="1598613" y="4911725"/>
          <p14:tracePt t="201236" x="1044575" y="5099050"/>
          <p14:tracePt t="201253" x="946150" y="5126038"/>
          <p14:tracePt t="201269" x="874713" y="5133975"/>
          <p14:tracePt t="201569" x="928688" y="5089525"/>
          <p14:tracePt t="201579" x="1044575" y="5045075"/>
          <p14:tracePt t="201589" x="1152525" y="5018088"/>
          <p14:tracePt t="201603" x="1268413" y="4991100"/>
          <p14:tracePt t="201620" x="1598613" y="4946650"/>
          <p14:tracePt t="201636" x="1679575" y="4946650"/>
          <p14:tracePt t="201652" x="1751013" y="4929188"/>
          <p14:tracePt t="201916" x="1724025" y="4938713"/>
          <p14:tracePt t="201926" x="1679575" y="4946650"/>
          <p14:tracePt t="201938" x="1616075" y="4956175"/>
          <p14:tracePt t="201953" x="1554163" y="4965700"/>
          <p14:tracePt t="201969" x="1411288" y="4965700"/>
          <p14:tracePt t="201987" x="1330325" y="4965700"/>
          <p14:tracePt t="202003" x="1214438" y="4965700"/>
          <p14:tracePt t="202020" x="1187450" y="4965700"/>
          <p14:tracePt t="202036" x="1187450" y="4956175"/>
          <p14:tracePt t="202052" x="1196975" y="4867275"/>
          <p14:tracePt t="202070" x="1258888" y="4741863"/>
          <p14:tracePt t="202086" x="1268413" y="4705350"/>
          <p14:tracePt t="202103" x="1268413" y="4660900"/>
          <p14:tracePt t="202120" x="1268413" y="4652963"/>
          <p14:tracePt t="202161" x="1276350" y="4652963"/>
          <p14:tracePt t="202192" x="1295400" y="4652963"/>
          <p14:tracePt t="202202" x="1312863" y="4652963"/>
          <p14:tracePt t="202212" x="1347788" y="4652963"/>
          <p14:tracePt t="202222" x="1384300" y="4652963"/>
          <p14:tracePt t="202236" x="1419225" y="4652963"/>
          <p14:tracePt t="202253" x="1554163" y="4652963"/>
          <p14:tracePt t="202270" x="1625600" y="4652963"/>
          <p14:tracePt t="202286" x="1724025" y="4660900"/>
          <p14:tracePt t="202303" x="1758950" y="4660900"/>
          <p14:tracePt t="202306" x="1785938" y="4670425"/>
          <p14:tracePt t="202320" x="1822450" y="4679950"/>
          <p14:tracePt t="202336" x="1990725" y="4697413"/>
          <p14:tracePt t="202353" x="2108200" y="4697413"/>
          <p14:tracePt t="202369" x="2473325" y="4697413"/>
          <p14:tracePt t="202386" x="2724150" y="4679950"/>
          <p14:tracePt t="202403" x="2795588" y="4670425"/>
          <p14:tracePt t="202419" x="2928938" y="4616450"/>
          <p14:tracePt t="204918" x="3009900" y="4616450"/>
          <p14:tracePt t="204928" x="3108325" y="4660900"/>
          <p14:tracePt t="204939" x="3241675" y="4776788"/>
          <p14:tracePt t="204953" x="3411538" y="4965700"/>
          <p14:tracePt t="204970" x="3679825" y="5232400"/>
          <p14:tracePt t="204987" x="3751263" y="5295900"/>
          <p14:tracePt t="205244" x="3759200" y="5286375"/>
          <p14:tracePt t="205256" x="3803650" y="5251450"/>
          <p14:tracePt t="205266" x="3875088" y="5187950"/>
          <p14:tracePt t="205275" x="3990975" y="5126038"/>
          <p14:tracePt t="205287" x="4251325" y="4973638"/>
          <p14:tracePt t="205303" x="4510088" y="4751388"/>
          <p14:tracePt t="205321" x="5027613" y="4581525"/>
          <p14:tracePt t="205337" x="5527675" y="4537075"/>
          <p14:tracePt t="205354" x="5697538" y="4537075"/>
          <p14:tracePt t="205370" x="5848350" y="4537075"/>
          <p14:tracePt t="205387" x="5902325" y="4537075"/>
          <p14:tracePt t="205420" x="5902325" y="4510088"/>
          <p14:tracePt t="205612" x="5884863" y="4510088"/>
          <p14:tracePt t="205622" x="5857875" y="4510088"/>
          <p14:tracePt t="205633" x="5786438" y="4510088"/>
          <p14:tracePt t="205643" x="5670550" y="4500563"/>
          <p14:tracePt t="205654" x="5438775" y="4473575"/>
          <p14:tracePt t="205670" x="5054600" y="4375150"/>
          <p14:tracePt t="205687" x="4232275" y="4251325"/>
          <p14:tracePt t="205704" x="3616325" y="4224338"/>
          <p14:tracePt t="205721" x="3527425" y="4214813"/>
          <p14:tracePt t="205737" x="3509963" y="4197350"/>
          <p14:tracePt t="205770" x="3527425" y="4197350"/>
          <p14:tracePt t="205787" x="3589338" y="4197350"/>
          <p14:tracePt t="205804" x="3705225" y="4197350"/>
          <p14:tracePt t="205807" x="3894138" y="4205288"/>
          <p14:tracePt t="205820" x="4108450" y="4259263"/>
          <p14:tracePt t="205837" x="4697413" y="4446588"/>
          <p14:tracePt t="205854" x="4884738" y="4500563"/>
          <p14:tracePt t="205870" x="5170488" y="4537075"/>
          <p14:tracePt t="205888" x="5276850" y="4545013"/>
          <p14:tracePt t="205904" x="5295900" y="4545013"/>
          <p14:tracePt t="205920" x="5322888" y="4545013"/>
          <p14:tracePt t="205959" x="5313363" y="4554538"/>
          <p14:tracePt t="205971" x="5303838" y="4562475"/>
          <p14:tracePt t="205987" x="5259388" y="4581525"/>
          <p14:tracePt t="206004" x="5037138" y="4643438"/>
          <p14:tracePt t="206021" x="4786313" y="4714875"/>
          <p14:tracePt t="206037" x="4660900" y="4751388"/>
          <p14:tracePt t="206054" x="4394200" y="4875213"/>
          <p14:tracePt t="206072" x="4179888" y="5045075"/>
          <p14:tracePt t="206961" x="4394200" y="5045075"/>
          <p14:tracePt t="206970" x="4633913" y="5045075"/>
          <p14:tracePt t="206980" x="4965700" y="5000625"/>
          <p14:tracePt t="206990" x="5268913" y="4946650"/>
          <p14:tracePt t="207004" x="5616575" y="4902200"/>
          <p14:tracePt t="207021" x="5902325" y="4875213"/>
          <p14:tracePt t="207037" x="5983288" y="4875213"/>
          <p14:tracePt t="207054" x="6072188" y="4867275"/>
          <p14:tracePt t="207071" x="6089650" y="4867275"/>
          <p14:tracePt t="207276" x="6045200" y="4867275"/>
          <p14:tracePt t="207288" x="5919788" y="4867275"/>
          <p14:tracePt t="207297" x="5732463" y="4867275"/>
          <p14:tracePt t="207307" x="5473700" y="4867275"/>
          <p14:tracePt t="207321" x="5180013" y="4867275"/>
          <p14:tracePt t="207338" x="4902200" y="4867275"/>
          <p14:tracePt t="207354" x="4867275" y="4867275"/>
          <p14:tracePt t="207371" x="4867275" y="4857750"/>
          <p14:tracePt t="207388" x="4867275" y="4840288"/>
          <p14:tracePt t="207404" x="4875213" y="4813300"/>
          <p14:tracePt t="207420" x="4894263" y="4803775"/>
          <p14:tracePt t="207438" x="4919663" y="4776788"/>
          <p14:tracePt t="207454" x="5170488" y="4625975"/>
          <p14:tracePt t="207471" x="5616575" y="4438650"/>
          <p14:tracePt t="207487" x="5759450" y="4402138"/>
          <p14:tracePt t="207504" x="6010275" y="4384675"/>
          <p14:tracePt t="207522" x="6180138" y="4375150"/>
          <p14:tracePt t="207538" x="6251575" y="4375150"/>
          <p14:tracePt t="207554" x="6465888" y="4394200"/>
          <p14:tracePt t="207573" x="6661150" y="4419600"/>
          <p14:tracePt t="207588" x="6732588" y="4438650"/>
          <p14:tracePt t="207605" x="6840538" y="4438650"/>
          <p14:tracePt t="207621" x="6894513" y="4438650"/>
          <p14:tracePt t="207637" x="7054850" y="4438650"/>
          <p14:tracePt t="207654" x="7232650" y="4438650"/>
          <p14:tracePt t="207671" x="7331075" y="4438650"/>
          <p14:tracePt t="207688" x="7466013" y="4438650"/>
          <p14:tracePt t="207706" x="7527925" y="4438650"/>
          <p14:tracePt t="207721" x="7545388" y="4438650"/>
          <p14:tracePt t="207738" x="7562850" y="4438650"/>
          <p14:tracePt t="207771" x="7554913" y="4438650"/>
          <p14:tracePt t="207787" x="7527925" y="4483100"/>
          <p14:tracePt t="207805" x="7510463" y="4527550"/>
          <p14:tracePt t="207808" x="7500938" y="4545013"/>
          <p14:tracePt t="207858" x="7500938" y="4554538"/>
          <p14:tracePt t="207920" x="7510463" y="4554538"/>
          <p14:tracePt t="207930" x="7527925" y="4562475"/>
          <p14:tracePt t="207940" x="7537450" y="4562475"/>
          <p14:tracePt t="207960" x="7545388" y="4562475"/>
          <p14:tracePt t="207981" x="7554913" y="4562475"/>
          <p14:tracePt t="208032" x="7537450" y="4545013"/>
          <p14:tracePt t="208042" x="7510463" y="4545013"/>
          <p14:tracePt t="208052" x="7429500" y="4545013"/>
          <p14:tracePt t="208062" x="7286625" y="4545013"/>
          <p14:tracePt t="208073" x="7089775" y="4545013"/>
          <p14:tracePt t="208088" x="6751638" y="4545013"/>
          <p14:tracePt t="208104" x="5991225" y="4652963"/>
          <p14:tracePt t="208121" x="5705475" y="4714875"/>
          <p14:tracePt t="208138" x="5626100" y="4741863"/>
          <p14:tracePt t="208154" x="5626100" y="4759325"/>
          <p14:tracePt t="216740" x="5313363" y="4786313"/>
          <p14:tracePt t="216756" x="4768850" y="4946650"/>
          <p14:tracePt t="216774" x="4411663" y="5027613"/>
          <p14:tracePt t="216790" x="3848100" y="5224463"/>
          <p14:tracePt t="216807" x="3303588" y="5330825"/>
          <p14:tracePt t="216824" x="3125788" y="5340350"/>
          <p14:tracePt t="216840" x="2867025" y="5357813"/>
          <p14:tracePt t="216857" x="2714625" y="5330825"/>
          <p14:tracePt t="217134" x="2660650" y="5357813"/>
          <p14:tracePt t="217143" x="2589213" y="5367338"/>
          <p14:tracePt t="217157" x="2482850" y="5384800"/>
          <p14:tracePt t="217174" x="2232025" y="5402263"/>
          <p14:tracePt t="217190" x="2125663" y="5402263"/>
          <p14:tracePt t="217207" x="1893888" y="5402263"/>
          <p14:tracePt t="217225" x="1731963" y="5402263"/>
          <p14:tracePt t="217240" x="1652588" y="5402263"/>
          <p14:tracePt t="217257" x="1455738" y="5367338"/>
          <p14:tracePt t="217274" x="1401763" y="5367338"/>
          <p14:tracePt t="217290" x="1339850" y="5313363"/>
          <p14:tracePt t="217541" x="1231900" y="5340350"/>
          <p14:tracePt t="217551" x="1089025" y="5394325"/>
          <p14:tracePt t="217562" x="847725" y="5456238"/>
          <p14:tracePt t="217574" x="608013" y="5510213"/>
          <p14:tracePt t="217591" x="366713" y="5527675"/>
          <p14:tracePt t="217607" x="53975" y="5537200"/>
          <p14:tracePt t="217623" x="0" y="5537200"/>
          <p14:tracePt t="217674" x="9525" y="5518150"/>
          <p14:tracePt t="217684" x="61913" y="5491163"/>
          <p14:tracePt t="217695" x="107950" y="5465763"/>
          <p14:tracePt t="217707" x="142875" y="5456238"/>
          <p14:tracePt t="217724" x="179388" y="5446713"/>
          <p14:tracePt t="217740" x="276225" y="5438775"/>
          <p14:tracePt t="217757" x="411163" y="5429250"/>
          <p14:tracePt t="217773" x="490538" y="5429250"/>
          <p14:tracePt t="217790" x="830263" y="5402263"/>
          <p14:tracePt t="217807" x="1179513" y="5394325"/>
          <p14:tracePt t="217824" x="1303338" y="5384800"/>
          <p14:tracePt t="217827" x="1428750" y="5375275"/>
          <p14:tracePt t="217840" x="1527175" y="5357813"/>
          <p14:tracePt t="217858" x="1670050" y="5322888"/>
          <p14:tracePt t="217873" x="1731963" y="5303838"/>
          <p14:tracePt t="217890" x="1911350" y="5241925"/>
          <p14:tracePt t="217907" x="1982788" y="5232400"/>
          <p14:tracePt t="218317" x="2000250" y="5232400"/>
          <p14:tracePt t="218328" x="2027238" y="5232400"/>
          <p14:tracePt t="218337" x="2054225" y="5232400"/>
          <p14:tracePt t="218348" x="2089150" y="5232400"/>
          <p14:tracePt t="218359" x="2125663" y="5232400"/>
          <p14:tracePt t="218373" x="2143125" y="5232400"/>
          <p14:tracePt t="218390" x="2160588" y="5241925"/>
          <p14:tracePt t="218429" x="2160588" y="5251450"/>
          <p14:tracePt t="218441" x="2160588" y="5276850"/>
          <p14:tracePt t="218450" x="2133600" y="5348288"/>
          <p14:tracePt t="218460" x="2098675" y="5402263"/>
          <p14:tracePt t="218473" x="2044700" y="5483225"/>
          <p14:tracePt t="218491" x="1973263" y="5653088"/>
          <p14:tracePt t="218797" x="1990725" y="5653088"/>
          <p14:tracePt t="218809" x="2017713" y="5653088"/>
          <p14:tracePt t="218818" x="2054225" y="5653088"/>
          <p14:tracePt t="218828" x="2098675" y="5653088"/>
          <p14:tracePt t="218840" x="2160588" y="5643563"/>
          <p14:tracePt t="218858" x="2224088" y="5634038"/>
          <p14:tracePt t="218873" x="2276475" y="5626100"/>
          <p14:tracePt t="218891" x="2286000" y="5626100"/>
          <p14:tracePt t="218923" x="2330450" y="5616575"/>
          <p14:tracePt t="219236" x="2322513" y="5616575"/>
          <p14:tracePt t="219246" x="2303463" y="5616575"/>
          <p14:tracePt t="219259" x="2286000" y="5616575"/>
          <p14:tracePt t="219273" x="2259013" y="5616575"/>
          <p14:tracePt t="219290" x="2214563" y="5608638"/>
          <p14:tracePt t="219308" x="2152650" y="5589588"/>
          <p14:tracePt t="219324" x="2143125" y="5581650"/>
          <p14:tracePt t="219341" x="2133600" y="5572125"/>
          <p14:tracePt t="219359" x="2133600" y="5554663"/>
          <p14:tracePt t="219374" x="2152650" y="5510213"/>
          <p14:tracePt t="219391" x="2259013" y="5348288"/>
          <p14:tracePt t="219407" x="2339975" y="5286375"/>
          <p14:tracePt t="219424" x="2509838" y="5224463"/>
          <p14:tracePt t="219441" x="2581275" y="5224463"/>
          <p14:tracePt t="219767" x="2517775" y="5224463"/>
          <p14:tracePt t="219778" x="2446338" y="5214938"/>
          <p14:tracePt t="219788" x="2384425" y="5214938"/>
          <p14:tracePt t="219798" x="2347913" y="5214938"/>
          <p14:tracePt t="219810" x="2312988" y="5214938"/>
          <p14:tracePt t="219824" x="2286000" y="5214938"/>
          <p14:tracePt t="219841" x="2259013" y="5214938"/>
          <p14:tracePt t="219859" x="2251075" y="5214938"/>
          <p14:tracePt t="219874" x="2251075" y="5224463"/>
          <p14:tracePt t="220185" x="2259013" y="5224463"/>
          <p14:tracePt t="220206" x="2276475" y="5224463"/>
          <p14:tracePt t="220216" x="2295525" y="5224463"/>
          <p14:tracePt t="220226" x="2330450" y="5214938"/>
          <p14:tracePt t="220241" x="2401888" y="5187950"/>
          <p14:tracePt t="220258" x="2500313" y="5170488"/>
          <p14:tracePt t="220275" x="2697163" y="5108575"/>
          <p14:tracePt t="220291" x="2955925" y="5037138"/>
          <p14:tracePt t="220309" x="3330575" y="4902200"/>
          <p14:tracePt t="220325" x="3544888" y="4867275"/>
          <p14:tracePt t="220341" x="3894138" y="4803775"/>
          <p14:tracePt t="220359" x="4108450" y="4795838"/>
          <p14:tracePt t="220374" x="4179888" y="4795838"/>
          <p14:tracePt t="220391" x="4268788" y="4803775"/>
          <p14:tracePt t="220407" x="4295775" y="4813300"/>
          <p14:tracePt t="220424" x="4313238" y="4840288"/>
          <p14:tracePt t="223219" x="4330700" y="4840288"/>
          <p14:tracePt t="223228" x="4357688" y="4848225"/>
          <p14:tracePt t="223239" x="4384675" y="4875213"/>
          <p14:tracePt t="223249" x="4411663" y="4884738"/>
          <p14:tracePt t="223261" x="4446588" y="4902200"/>
          <p14:tracePt t="223275" x="4465638" y="4911725"/>
          <p14:tracePt t="223292" x="4545013" y="4956175"/>
          <p14:tracePt t="223309" x="4589463" y="4991100"/>
          <p14:tracePt t="223312" x="4652963" y="5010150"/>
          <p14:tracePt t="223325" x="4714875" y="5037138"/>
          <p14:tracePt t="223342" x="4840288" y="5072063"/>
          <p14:tracePt t="223359" x="4884738" y="5099050"/>
          <p14:tracePt t="223375" x="4938713" y="5153025"/>
          <p14:tracePt t="223557" x="4803775" y="5205413"/>
          <p14:tracePt t="223565" x="4803775" y="5214938"/>
          <p14:tracePt t="223596" x="4803775" y="5224463"/>
          <p14:tracePt t="223647" x="4813300" y="5224463"/>
          <p14:tracePt t="223658" x="4857750" y="5224463"/>
          <p14:tracePt t="223668" x="4919663" y="5224463"/>
          <p14:tracePt t="223677" x="4983163" y="5224463"/>
          <p14:tracePt t="223692" x="5018088" y="5224463"/>
          <p14:tracePt t="223709" x="5081588" y="5224463"/>
          <p14:tracePt t="223725" x="5116513" y="5224463"/>
          <p14:tracePt t="223742" x="5170488" y="5224463"/>
          <p14:tracePt t="223760" x="5251450" y="5205413"/>
          <p14:tracePt t="223775" x="5295900" y="5205413"/>
          <p14:tracePt t="223975" x="5072063" y="5241925"/>
          <p14:tracePt t="224015" x="5081588" y="5241925"/>
          <p14:tracePt t="224025" x="5126038" y="5251450"/>
          <p14:tracePt t="224035" x="5224463" y="5259388"/>
          <p14:tracePt t="224045" x="5348288" y="5276850"/>
          <p14:tracePt t="224058" x="5589588" y="5286375"/>
          <p14:tracePt t="224076" x="6027738" y="5286375"/>
          <p14:tracePt t="224092" x="6242050" y="5286375"/>
          <p14:tracePt t="224109" x="6465888" y="5286375"/>
          <p14:tracePt t="224125" x="6562725" y="5286375"/>
          <p14:tracePt t="224142" x="6680200" y="5286375"/>
          <p14:tracePt t="224159" x="6751638" y="5286375"/>
          <p14:tracePt t="224175" x="6777038" y="5286375"/>
          <p14:tracePt t="224192" x="6884988" y="5303838"/>
          <p14:tracePt t="224423" x="6884988" y="5313363"/>
          <p14:tracePt t="224433" x="6884988" y="5330825"/>
          <p14:tracePt t="224444" x="6884988" y="5357813"/>
          <p14:tracePt t="224459" x="6884988" y="5384800"/>
          <p14:tracePt t="224475" x="6884988" y="5429250"/>
          <p14:tracePt t="224492" x="6884988" y="5465763"/>
          <p14:tracePt t="224508" x="6884988" y="5510213"/>
          <p14:tracePt t="224525" x="6884988" y="5518150"/>
          <p14:tracePt t="224607" x="6884988" y="5527675"/>
          <p14:tracePt t="224628" x="6884988" y="5537200"/>
          <p14:tracePt t="224648" x="6875463" y="5537200"/>
          <p14:tracePt t="224659" x="6867525" y="5537200"/>
          <p14:tracePt t="224668" x="6840538" y="5537200"/>
          <p14:tracePt t="224678" x="6804025" y="5537200"/>
          <p14:tracePt t="224692" x="6697663" y="5537200"/>
          <p14:tracePt t="224709" x="6323013" y="5537200"/>
          <p14:tracePt t="224725" x="5991225" y="5491163"/>
          <p14:tracePt t="224742" x="5411788" y="5491163"/>
          <p14:tracePt t="224760" x="4973638" y="5491163"/>
          <p14:tracePt t="224775" x="4902200" y="5491163"/>
          <p14:tracePt t="224792" x="4840288" y="5473700"/>
          <p14:tracePt t="225077" x="4848225" y="5446713"/>
          <p14:tracePt t="225087" x="4884738" y="5367338"/>
          <p14:tracePt t="225097" x="4929188" y="5313363"/>
          <p14:tracePt t="225109" x="4965700" y="5232400"/>
          <p14:tracePt t="225127" x="5072063" y="5089525"/>
          <p14:tracePt t="225142" x="5116513" y="5010150"/>
          <p14:tracePt t="225159" x="5224463" y="4911725"/>
          <p14:tracePt t="225175" x="5286375" y="4884738"/>
          <p14:tracePt t="225192" x="5419725" y="4867275"/>
          <p14:tracePt t="225210" x="5608638" y="4857750"/>
          <p14:tracePt t="225225" x="5741988" y="4857750"/>
          <p14:tracePt t="225242" x="6027738" y="4875213"/>
          <p14:tracePt t="225260" x="6205538" y="4902200"/>
          <p14:tracePt t="225276" x="6562725" y="4983163"/>
          <p14:tracePt t="225292" x="6786563" y="5027613"/>
          <p14:tracePt t="225309" x="6858000" y="5027613"/>
          <p14:tracePt t="225312" x="6929438" y="5037138"/>
          <p14:tracePt t="225326" x="6983413" y="5045075"/>
          <p14:tracePt t="225342" x="7054850" y="5062538"/>
          <p14:tracePt t="225527" x="6796088" y="5133975"/>
          <p14:tracePt t="225536" x="6769100" y="5160963"/>
          <p14:tracePt t="225546" x="6732588" y="5241925"/>
          <p14:tracePt t="225559" x="6688138" y="5276850"/>
          <p14:tracePt t="225577" x="6589713" y="5375275"/>
          <p14:tracePt t="225592" x="6518275" y="5429250"/>
          <p14:tracePt t="225609" x="6367463" y="5537200"/>
          <p14:tracePt t="225625" x="6313488" y="5572125"/>
          <p14:tracePt t="225642" x="6188075" y="5643563"/>
          <p14:tracePt t="225659" x="6027738" y="5680075"/>
          <p14:tracePt t="225676" x="5929313" y="5634038"/>
          <p14:tracePt t="225692" x="5768975" y="5572125"/>
          <p14:tracePt t="225710" x="5626100" y="5491163"/>
          <p14:tracePt t="225725" x="5554663" y="5438775"/>
          <p14:tracePt t="225742" x="5527675" y="5357813"/>
          <p14:tracePt t="225760" x="5527675" y="5295900"/>
          <p14:tracePt t="225775" x="5537200" y="5259388"/>
          <p14:tracePt t="225793" x="5572125" y="5224463"/>
          <p14:tracePt t="225810" x="5589588" y="5224463"/>
          <p14:tracePt t="225812" x="5643563" y="5197475"/>
          <p14:tracePt t="225826" x="5732463" y="5126038"/>
          <p14:tracePt t="225842" x="6045200" y="5072063"/>
          <p14:tracePt t="225859" x="6296025" y="5045075"/>
          <p14:tracePt t="225876" x="6705600" y="5000625"/>
          <p14:tracePt t="225893" x="6911975" y="4983163"/>
          <p14:tracePt t="225909" x="6973888" y="4973638"/>
          <p14:tracePt t="225926" x="7153275" y="4956175"/>
          <p14:tracePt t="225942" x="7269163" y="4956175"/>
          <p14:tracePt t="225959" x="7500938" y="4956175"/>
          <p14:tracePt t="225976" x="7670800" y="4965700"/>
          <p14:tracePt t="225992" x="7724775" y="4973638"/>
          <p14:tracePt t="226009" x="7759700" y="4973638"/>
          <p14:tracePt t="226057" x="7769225" y="4973638"/>
          <p14:tracePt t="226067" x="7786688" y="4973638"/>
          <p14:tracePt t="226078" x="7804150" y="4973638"/>
          <p14:tracePt t="226092" x="7823200" y="4973638"/>
          <p14:tracePt t="226109" x="7823200" y="4983163"/>
          <p14:tracePt t="226149" x="7823200" y="4991100"/>
          <p14:tracePt t="226160" x="7823200" y="5000625"/>
          <p14:tracePt t="226170" x="7823200" y="5045075"/>
          <p14:tracePt t="226179" x="7823200" y="5099050"/>
          <p14:tracePt t="226192" x="7831138" y="5126038"/>
          <p14:tracePt t="226210" x="7885113" y="5197475"/>
          <p14:tracePt t="226226" x="7902575" y="5241925"/>
          <p14:tracePt t="226242" x="8001000" y="5286375"/>
          <p14:tracePt t="226260" x="8072438" y="5303838"/>
          <p14:tracePt t="226276" x="8188325" y="5322888"/>
          <p14:tracePt t="226293" x="8331200" y="5322888"/>
          <p14:tracePt t="226309" x="8402638" y="5322888"/>
          <p14:tracePt t="226312" x="8447088" y="5322888"/>
          <p14:tracePt t="226326" x="8474075" y="5322888"/>
          <p14:tracePt t="226343" x="8491538" y="5322888"/>
          <p14:tracePt t="226383" x="8474075" y="5330825"/>
          <p14:tracePt t="226394" x="8358188" y="5357813"/>
          <p14:tracePt t="226404" x="8205788" y="5402263"/>
          <p14:tracePt t="226414" x="7966075" y="5456238"/>
          <p14:tracePt t="226426" x="7589838" y="5634038"/>
          <p14:tracePt t="226443" x="7269163" y="5741988"/>
          <p14:tracePt t="226459" x="6919913" y="5919788"/>
          <p14:tracePt t="226476" x="6831013" y="5965825"/>
          <p14:tracePt t="226492" x="6786563" y="6000750"/>
          <p14:tracePt t="226731" x="6786563" y="5991225"/>
          <p14:tracePt t="226741" x="6786563" y="5965825"/>
          <p14:tracePt t="226751" x="6786563" y="5946775"/>
          <p14:tracePt t="226762" x="6786563" y="5919788"/>
          <p14:tracePt t="226775" x="6786563" y="5884863"/>
          <p14:tracePt t="226793" x="6796088" y="5688013"/>
          <p14:tracePt t="226809" x="6796088" y="5562600"/>
          <p14:tracePt t="226813" x="6796088" y="5491163"/>
          <p14:tracePt t="226826" x="6796088" y="5483225"/>
          <p14:tracePt t="226843" x="6796088" y="5473700"/>
          <p14:tracePt t="226859" x="6786563" y="5473700"/>
          <p14:tracePt t="226876" x="6751638" y="5473700"/>
          <p14:tracePt t="226894" x="6572250" y="5465763"/>
          <p14:tracePt t="226909" x="6446838" y="5465763"/>
          <p14:tracePt t="226926" x="6045200" y="5465763"/>
          <p14:tracePt t="226942" x="5919788" y="5465763"/>
          <p14:tracePt t="226959" x="5786438" y="5456238"/>
          <p14:tracePt t="226976" x="5786438" y="5438775"/>
          <p14:tracePt t="226993" x="5803900" y="5394325"/>
          <p14:tracePt t="227010" x="5894388" y="5251450"/>
          <p14:tracePt t="227027" x="5956300" y="5160963"/>
          <p14:tracePt t="227043" x="6010275" y="5133975"/>
          <p14:tracePt t="227059" x="6072188" y="5170488"/>
          <p14:tracePt t="227344" x="6116638" y="5160963"/>
          <p14:tracePt t="227354" x="6153150" y="5108575"/>
          <p14:tracePt t="227364" x="6205538" y="5062538"/>
          <p14:tracePt t="227376" x="6276975" y="5027613"/>
          <p14:tracePt t="227394" x="6438900" y="4973638"/>
          <p14:tracePt t="227409" x="6510338" y="4965700"/>
          <p14:tracePt t="227426" x="6705600" y="4956175"/>
          <p14:tracePt t="227442" x="6848475" y="4956175"/>
          <p14:tracePt t="227460" x="7188200" y="4956175"/>
          <p14:tracePt t="227476" x="7581900" y="4956175"/>
          <p14:tracePt t="227493" x="7715250" y="4956175"/>
          <p14:tracePt t="227510" x="7920038" y="4911725"/>
          <p14:tracePt t="227526" x="8001000" y="4894263"/>
          <p14:tracePt t="227543" x="8081963" y="4875213"/>
          <p14:tracePt t="227560" x="8089900" y="4875213"/>
          <p14:tracePt t="227598" x="8089900" y="4884738"/>
          <p14:tracePt t="227610" x="8089900" y="4902200"/>
          <p14:tracePt t="227626" x="8089900" y="4919663"/>
          <p14:tracePt t="227643" x="8081963" y="5018088"/>
          <p14:tracePt t="227660" x="8045450" y="5160963"/>
          <p14:tracePt t="227676" x="8027988" y="5232400"/>
          <p14:tracePt t="227693" x="8010525" y="5348288"/>
          <p14:tracePt t="227711" x="8001000" y="5446713"/>
          <p14:tracePt t="227726" x="8001000" y="5473700"/>
          <p14:tracePt t="227742" x="8001000" y="5500688"/>
          <p14:tracePt t="227854" x="7991475" y="5510213"/>
          <p14:tracePt t="227864" x="7974013" y="5510213"/>
          <p14:tracePt t="227875" x="7939088" y="5527675"/>
          <p14:tracePt t="227885" x="7875588" y="5537200"/>
          <p14:tracePt t="227895" x="7796213" y="5537200"/>
          <p14:tracePt t="227910" x="7643813" y="5554663"/>
          <p14:tracePt t="227926" x="7259638" y="5581650"/>
          <p14:tracePt t="227943" x="7037388" y="5589588"/>
          <p14:tracePt t="227960" x="6732588" y="5589588"/>
          <p14:tracePt t="227977" x="6608763" y="5581650"/>
          <p14:tracePt t="227993" x="6572250" y="5562600"/>
          <p14:tracePt t="228010" x="6554788" y="5527675"/>
          <p14:tracePt t="228242" x="6545263" y="5527675"/>
          <p14:tracePt t="228272" x="6545263" y="5518150"/>
          <p14:tracePt t="228283" x="6545263" y="5411788"/>
          <p14:tracePt t="228294" x="6554788" y="5357813"/>
          <p14:tracePt t="228310" x="6616700" y="5241925"/>
          <p14:tracePt t="228327" x="6804025" y="5089525"/>
          <p14:tracePt t="228344" x="6929438" y="5037138"/>
          <p14:tracePt t="228360" x="7081838" y="4965700"/>
          <p14:tracePt t="228376" x="7277100" y="4965700"/>
          <p14:tracePt t="228394" x="7367588" y="4973638"/>
          <p14:tracePt t="228409" x="7554913" y="5010150"/>
          <p14:tracePt t="228426" x="7796213" y="5010150"/>
          <p14:tracePt t="228443" x="7912100" y="4973638"/>
          <p14:tracePt t="228460" x="8010525" y="4946650"/>
          <p14:tracePt t="228477" x="8062913" y="4938713"/>
          <p14:tracePt t="228493" x="8089900" y="4929188"/>
          <p14:tracePt t="228510" x="8161338" y="4902200"/>
          <p14:tracePt t="228528" x="8205788" y="4902200"/>
          <p14:tracePt t="228543" x="8224838" y="4902200"/>
          <p14:tracePt t="228560" x="8259763" y="4902200"/>
          <p14:tracePt t="228619" x="8259763" y="4911725"/>
          <p14:tracePt t="228630" x="8259763" y="4938713"/>
          <p14:tracePt t="228640" x="8251825" y="4983163"/>
          <p14:tracePt t="228650" x="8232775" y="5010150"/>
          <p14:tracePt t="228662" x="8215313" y="5054600"/>
          <p14:tracePt t="228676" x="8205788" y="5089525"/>
          <p14:tracePt t="228693" x="8180388" y="5170488"/>
          <p14:tracePt t="228711" x="8170863" y="5197475"/>
          <p14:tracePt t="228726" x="8161338" y="5197475"/>
          <p14:tracePt t="228743" x="8153400" y="5214938"/>
          <p14:tracePt t="229028" x="8108950" y="5214938"/>
          <p14:tracePt t="229038" x="8037513" y="5224463"/>
          <p14:tracePt t="229049" x="7939088" y="5232400"/>
          <p14:tracePt t="229060" x="7796213" y="5232400"/>
          <p14:tracePt t="229079" x="7402513" y="5251450"/>
          <p14:tracePt t="229093" x="7224713" y="5251450"/>
          <p14:tracePt t="229110" x="6929438" y="5251450"/>
          <p14:tracePt t="229127" x="6858000" y="5251450"/>
          <p14:tracePt t="229144" x="6742113" y="5160963"/>
          <p14:tracePt t="229406" x="6715125" y="5160963"/>
          <p14:tracePt t="229416" x="6653213" y="5160963"/>
          <p14:tracePt t="229427" x="6545263" y="5187950"/>
          <p14:tracePt t="229443" x="6402388" y="5224463"/>
          <p14:tracePt t="229460" x="5965825" y="5438775"/>
          <p14:tracePt t="229478" x="5759450" y="5500688"/>
          <p14:tracePt t="229494" x="5751513" y="5510213"/>
          <p14:tracePt t="229722" x="5751513" y="5491163"/>
          <p14:tracePt t="229733" x="5759450" y="5446713"/>
          <p14:tracePt t="229744" x="5795963" y="5384800"/>
          <p14:tracePt t="229760" x="5848350" y="5241925"/>
          <p14:tracePt t="229777" x="5938838" y="4946650"/>
          <p14:tracePt t="229794" x="6000750" y="4840288"/>
          <p14:tracePt t="229810" x="6010275" y="4830763"/>
          <p14:tracePt t="229835" x="6027738" y="4830763"/>
          <p14:tracePt t="229846" x="6099175" y="4822825"/>
          <p14:tracePt t="229860" x="6153150" y="4813300"/>
          <p14:tracePt t="229877" x="6286500" y="4813300"/>
          <p14:tracePt t="229894" x="6348413" y="4813300"/>
          <p14:tracePt t="229910" x="6473825" y="4822825"/>
          <p14:tracePt t="229927" x="6616700" y="4848225"/>
          <p14:tracePt t="229943" x="6705600" y="4867275"/>
          <p14:tracePt t="229960" x="6884988" y="4919663"/>
          <p14:tracePt t="229978" x="7054850" y="4946650"/>
          <p14:tracePt t="229993" x="7116763" y="4946650"/>
          <p14:tracePt t="230192" x="7126288" y="4956175"/>
          <p14:tracePt t="230203" x="7153275" y="4991100"/>
          <p14:tracePt t="230213" x="7188200" y="5045075"/>
          <p14:tracePt t="230227" x="7269163" y="5108575"/>
          <p14:tracePt t="230244" x="7419975" y="5197475"/>
          <p14:tracePt t="230260" x="7473950" y="5232400"/>
          <p14:tracePt t="230277" x="7554913" y="5286375"/>
          <p14:tracePt t="230294" x="7572375" y="5322888"/>
          <p14:tracePt t="230311" x="7572375" y="5330825"/>
          <p14:tracePt t="230314" x="7572375" y="5340350"/>
          <p14:tracePt t="230327" x="7545388" y="5394325"/>
          <p14:tracePt t="230344" x="7500938" y="5429250"/>
          <p14:tracePt t="230360" x="7340600" y="5554663"/>
          <p14:tracePt t="230377" x="7259638" y="5634038"/>
          <p14:tracePt t="230393" x="7242175" y="5661025"/>
          <p14:tracePt t="230410" x="7232650" y="5732463"/>
          <p14:tracePt t="230427" x="7232650" y="5759450"/>
          <p14:tracePt t="230460" x="7251700" y="5759450"/>
          <p14:tracePt t="230590" x="7170738" y="5768975"/>
          <p14:tracePt t="230593" x="6777038" y="5938838"/>
          <p14:tracePt t="230611" x="6456363" y="6018213"/>
          <p14:tracePt t="230626" x="6323013" y="6037263"/>
          <p14:tracePt t="230643" x="6072188" y="6045200"/>
          <p14:tracePt t="230662" x="5857875" y="5973763"/>
          <p14:tracePt t="230677" x="5786438" y="5911850"/>
          <p14:tracePt t="230693" x="5732463" y="5589588"/>
          <p14:tracePt t="230711" x="5759450" y="5429250"/>
          <p14:tracePt t="230727" x="6062663" y="4946650"/>
          <p14:tracePt t="230744" x="6259513" y="4660900"/>
          <p14:tracePt t="230760" x="6330950" y="4608513"/>
          <p14:tracePt t="230777" x="6394450" y="4581525"/>
          <p14:tracePt t="234370" x="6161088" y="4562475"/>
          <p14:tracePt t="234379" x="5884863" y="4589463"/>
          <p14:tracePt t="234389" x="5527675" y="4697413"/>
          <p14:tracePt t="234398" x="5205413" y="4786313"/>
          <p14:tracePt t="234411" x="4840288" y="4902200"/>
          <p14:tracePt t="234429" x="4303713" y="5197475"/>
          <p14:tracePt t="234444" x="4170363" y="5251450"/>
          <p14:tracePt t="234461" x="4108450" y="5241925"/>
          <p14:tracePt t="234696" x="4330700" y="5187950"/>
          <p14:tracePt t="234705" x="4438650" y="5187950"/>
          <p14:tracePt t="234715" x="4554538" y="5187950"/>
          <p14:tracePt t="234728" x="4687888" y="5187950"/>
          <p14:tracePt t="234745" x="4938713" y="5197475"/>
          <p14:tracePt t="234761" x="5081588" y="5197475"/>
          <p14:tracePt t="234778" x="5375275" y="5224463"/>
          <p14:tracePt t="234794" x="5473700" y="5241925"/>
          <p14:tracePt t="234811" x="5616575" y="5251450"/>
          <p14:tracePt t="234828" x="5688013" y="5251450"/>
          <p14:tracePt t="235052" x="5724525" y="5251450"/>
          <p14:tracePt t="235063" x="5768975" y="5251450"/>
          <p14:tracePt t="235072" x="5830888" y="5251450"/>
          <p14:tracePt t="235082" x="5911850" y="5232400"/>
          <p14:tracePt t="235095" x="6010275" y="5232400"/>
          <p14:tracePt t="235113" x="6180138" y="5224463"/>
          <p14:tracePt t="235128" x="6242050" y="5224463"/>
          <p14:tracePt t="235145" x="6276975" y="5224463"/>
          <p14:tracePt t="235162" x="6286500" y="5224463"/>
          <p14:tracePt t="235195" x="6259513" y="5251450"/>
          <p14:tracePt t="235211" x="6197600" y="5286375"/>
          <p14:tracePt t="235228" x="6099175" y="5411788"/>
          <p14:tracePt t="235246" x="6072188" y="5500688"/>
          <p14:tracePt t="235262" x="6072188" y="5510213"/>
          <p14:tracePt t="235278" x="6072188" y="5527675"/>
          <p14:tracePt t="235312" x="6081713" y="5537200"/>
          <p14:tracePt t="235542" x="6081713" y="5518150"/>
          <p14:tracePt t="235552" x="6081713" y="5446713"/>
          <p14:tracePt t="235563" x="6081713" y="5429250"/>
          <p14:tracePt t="235579" x="6081713" y="5419725"/>
          <p14:tracePt t="235595" x="6081713" y="5303838"/>
          <p14:tracePt t="235611" x="6089650" y="5268913"/>
          <p14:tracePt t="235628" x="6116638" y="5224463"/>
          <p14:tracePt t="235645" x="6153150" y="5180013"/>
          <p14:tracePt t="235662" x="6224588" y="5143500"/>
          <p14:tracePt t="235678" x="6384925" y="5081588"/>
          <p14:tracePt t="235696" x="6599238" y="5018088"/>
          <p14:tracePt t="235712" x="6724650" y="4965700"/>
          <p14:tracePt t="235728" x="6919913" y="4938713"/>
          <p14:tracePt t="235746" x="7089775" y="4902200"/>
          <p14:tracePt t="235762" x="7153275" y="4902200"/>
          <p14:tracePt t="235779" x="7224713" y="4894263"/>
          <p14:tracePt t="235795" x="7251700" y="4894263"/>
          <p14:tracePt t="235811" x="7348538" y="4929188"/>
          <p14:tracePt t="236032" x="7340600" y="4965700"/>
          <p14:tracePt t="236042" x="7323138" y="4991100"/>
          <p14:tracePt t="236053" x="7296150" y="5072063"/>
          <p14:tracePt t="236064" x="7269163" y="5153025"/>
          <p14:tracePt t="236079" x="7259638" y="5214938"/>
          <p14:tracePt t="236095" x="7251700" y="5303838"/>
          <p14:tracePt t="236113" x="7242175" y="5340350"/>
          <p14:tracePt t="236128" x="7242175" y="5348288"/>
          <p14:tracePt t="236246" x="7224713" y="5322888"/>
          <p14:tracePt t="236257" x="7180263" y="5286375"/>
          <p14:tracePt t="236267" x="7116763" y="5259388"/>
          <p14:tracePt t="236278" x="7010400" y="5224463"/>
          <p14:tracePt t="236295" x="6831013" y="5187950"/>
          <p14:tracePt t="236312" x="6367463" y="5251450"/>
          <p14:tracePt t="236329" x="6054725" y="5313363"/>
          <p14:tracePt t="236345" x="6000750" y="5330825"/>
          <p14:tracePt t="236362" x="5946775" y="5330825"/>
          <p14:tracePt t="236564" x="5894388" y="5330825"/>
          <p14:tracePt t="236573" x="5795963" y="5295900"/>
          <p14:tracePt t="236584" x="5616575" y="5170488"/>
          <p14:tracePt t="236595" x="5375275" y="5000625"/>
          <p14:tracePt t="236612" x="5153025" y="4840288"/>
          <p14:tracePt t="236628" x="4867275" y="4402138"/>
          <p14:tracePt t="236645" x="4759325" y="4197350"/>
          <p14:tracePt t="236661" x="4705350" y="3990975"/>
          <p14:tracePt t="236678" x="4510088" y="3313113"/>
          <p14:tracePt t="236696" x="4340225" y="2857500"/>
          <p14:tracePt t="236712" x="4241800" y="2714625"/>
          <p14:tracePt t="236729" x="4089400" y="2608263"/>
          <p14:tracePt t="236746" x="4027488" y="2571750"/>
          <p14:tracePt t="236762" x="3919538" y="2554288"/>
          <p14:tracePt t="236779" x="3848100" y="2544763"/>
          <p14:tracePt t="236795" x="3795713" y="2544763"/>
          <p14:tracePt t="236812" x="3633788" y="2589213"/>
          <p14:tracePt t="236829" x="3509963" y="2633663"/>
          <p14:tracePt t="236845" x="3482975" y="2643188"/>
          <p14:tracePt t="236862" x="3455988" y="2643188"/>
          <p14:tracePt t="236879" x="3429000" y="2643188"/>
          <p14:tracePt t="236895" x="3375025" y="2643188"/>
          <p14:tracePt t="236912" x="3330575" y="2643188"/>
          <p14:tracePt t="236928" x="3322638" y="2625725"/>
          <p14:tracePt t="236945" x="3276600" y="2608263"/>
          <p14:tracePt t="236962" x="3241675" y="2589213"/>
          <p14:tracePt t="236978" x="3224213" y="2571750"/>
          <p14:tracePt t="236995" x="3187700" y="2544763"/>
          <p14:tracePt t="237012" x="3179763" y="2509838"/>
          <p14:tracePt t="237350" x="3197225" y="2509838"/>
          <p14:tracePt t="237359" x="3214688" y="2509838"/>
          <p14:tracePt t="237370" x="3224213" y="2509838"/>
          <p14:tracePt t="237381" x="3251200" y="2509838"/>
          <p14:tracePt t="237395" x="3276600" y="2490788"/>
          <p14:tracePt t="237412" x="3394075" y="2455863"/>
          <p14:tracePt t="237429" x="3455988" y="2446338"/>
          <p14:tracePt t="237445" x="3509963" y="2428875"/>
          <p14:tracePt t="237482" x="3490913" y="2419350"/>
          <p14:tracePt t="237492" x="3429000" y="2411413"/>
          <p14:tracePt t="237502" x="3313113" y="2393950"/>
          <p14:tracePt t="237514" x="3160713" y="2366963"/>
          <p14:tracePt t="237528" x="2840038" y="2366963"/>
          <p14:tracePt t="237545" x="2116138" y="2366963"/>
          <p14:tracePt t="237563" x="1536700" y="2419350"/>
          <p14:tracePt t="237579" x="1393825" y="2455863"/>
          <p14:tracePt t="237595" x="1357313" y="2482850"/>
          <p14:tracePt t="237931" x="1347788" y="2482850"/>
          <p14:tracePt t="237962" x="1330325" y="2482850"/>
          <p14:tracePt t="237972" x="1322388" y="2473325"/>
          <p14:tracePt t="237982" x="1295400" y="2455863"/>
          <p14:tracePt t="237995" x="1231900" y="2438400"/>
          <p14:tracePt t="238013" x="1027113" y="2393950"/>
          <p14:tracePt t="238029" x="901700" y="2374900"/>
          <p14:tracePt t="238045" x="598488" y="2339975"/>
          <p14:tracePt t="238064" x="446088" y="2339975"/>
          <p14:tracePt t="238079" x="401638" y="2339975"/>
          <p14:tracePt t="238096" x="366713" y="2339975"/>
          <p14:tracePt t="238135" x="357188" y="2339975"/>
          <p14:tracePt t="238196" x="366713" y="2339975"/>
          <p14:tracePt t="238207" x="393700" y="2339975"/>
          <p14:tracePt t="238217" x="455613" y="2339975"/>
          <p14:tracePt t="238229" x="544513" y="2339975"/>
          <p14:tracePt t="238246" x="652463" y="2357438"/>
          <p14:tracePt t="238263" x="893763" y="2393950"/>
          <p14:tracePt t="238279" x="1223963" y="2490788"/>
          <p14:tracePt t="238295" x="1330325" y="2509838"/>
          <p14:tracePt t="238312" x="1509713" y="2527300"/>
          <p14:tracePt t="238330" x="1679575" y="2554288"/>
          <p14:tracePt t="238346" x="1714500" y="2554288"/>
          <p14:tracePt t="238362" x="1768475" y="2554288"/>
          <p14:tracePt t="238381" x="1839913" y="2554288"/>
          <p14:tracePt t="238396" x="1911350" y="2554288"/>
          <p14:tracePt t="238677" x="1901825" y="2554288"/>
          <p14:tracePt t="238697" x="1866900" y="2544763"/>
          <p14:tracePt t="238707" x="1822450" y="2536825"/>
          <p14:tracePt t="238717" x="1724025" y="2517775"/>
          <p14:tracePt t="238729" x="1598613" y="2509838"/>
          <p14:tracePt t="238746" x="1500188" y="2509838"/>
          <p14:tracePt t="238763" x="1285875" y="2509838"/>
          <p14:tracePt t="238779" x="1133475" y="2544763"/>
          <p14:tracePt t="238795" x="1125538" y="2554288"/>
          <p14:tracePt t="238812" x="1116013" y="2554288"/>
          <p14:tracePt t="238831" x="1116013" y="2562225"/>
          <p14:tracePt t="238845" x="1133475" y="2562225"/>
          <p14:tracePt t="238862" x="1152525" y="2562225"/>
          <p14:tracePt t="238879" x="1169988" y="2554288"/>
          <p14:tracePt t="238895" x="1312863" y="2571750"/>
          <p14:tracePt t="238913" x="1554163" y="2616200"/>
          <p14:tracePt t="238929" x="1731963" y="2625725"/>
          <p14:tracePt t="238946" x="1955800" y="2625725"/>
          <p14:tracePt t="238963" x="2081213" y="2625725"/>
          <p14:tracePt t="238979" x="2143125" y="2625725"/>
          <p14:tracePt t="238996" x="2322513" y="2598738"/>
          <p14:tracePt t="239013" x="2411413" y="2581275"/>
          <p14:tracePt t="239029" x="2581275" y="2517775"/>
          <p14:tracePt t="239045" x="2633663" y="2473325"/>
          <p14:tracePt t="239064" x="2633663" y="2465388"/>
          <p14:tracePt t="239079" x="2625725" y="2446338"/>
          <p14:tracePt t="239096" x="2598738" y="2438400"/>
          <p14:tracePt t="239113" x="2544763" y="2419350"/>
          <p14:tracePt t="239129" x="2286000" y="2347913"/>
          <p14:tracePt t="239147" x="1751013" y="2411413"/>
          <p14:tracePt t="239163" x="1473200" y="2438400"/>
          <p14:tracePt t="239179" x="1027113" y="2687638"/>
          <p14:tracePt t="239196" x="938213" y="2724150"/>
          <p14:tracePt t="239213" x="839788" y="2768600"/>
          <p14:tracePt t="239229" x="830263" y="2776538"/>
          <p14:tracePt t="239269" x="847725" y="2776538"/>
          <p14:tracePt t="239280" x="857250" y="2776538"/>
          <p14:tracePt t="239296" x="866775" y="2776538"/>
          <p14:tracePt t="239312" x="982663" y="2822575"/>
          <p14:tracePt t="239331" x="1312863" y="2955925"/>
          <p14:tracePt t="239346" x="1500188" y="3009900"/>
          <p14:tracePt t="239363" x="1670050" y="3044825"/>
          <p14:tracePt t="239381" x="1839913" y="3044825"/>
          <p14:tracePt t="239396" x="1901825" y="3027363"/>
          <p14:tracePt t="239413" x="1982788" y="2982913"/>
          <p14:tracePt t="239429" x="2027238" y="2965450"/>
          <p14:tracePt t="239446" x="2071688" y="2894013"/>
          <p14:tracePt t="239463" x="2098675" y="2813050"/>
          <p14:tracePt t="239479" x="2108200" y="2768600"/>
          <p14:tracePt t="239495" x="2108200" y="2741613"/>
          <p14:tracePt t="239596" x="2098675" y="2741613"/>
          <p14:tracePt t="239616" x="2089150" y="2741613"/>
          <p14:tracePt t="239626" x="2071688" y="2741613"/>
          <p14:tracePt t="239637" x="2062163" y="2741613"/>
          <p14:tracePt t="239648" x="2017713" y="2741613"/>
          <p14:tracePt t="239662" x="1901825" y="2741613"/>
          <p14:tracePt t="239679" x="1544638" y="2776538"/>
          <p14:tracePt t="239697" x="1062038" y="2840038"/>
          <p14:tracePt t="239713" x="946150" y="2857500"/>
          <p14:tracePt t="239729" x="893763" y="2894013"/>
          <p14:tracePt t="239789" x="901700" y="2894013"/>
          <p14:tracePt t="239810" x="911225" y="2894013"/>
          <p14:tracePt t="239820" x="946150" y="2901950"/>
          <p14:tracePt t="239832" x="1027113" y="2928938"/>
          <p14:tracePt t="239846" x="1187450" y="2965450"/>
          <p14:tracePt t="239863" x="1571625" y="3009900"/>
          <p14:tracePt t="239879" x="1652588" y="3009900"/>
          <p14:tracePt t="239896" x="1776413" y="3000375"/>
          <p14:tracePt t="239913" x="1866900" y="2955925"/>
          <p14:tracePt t="239929" x="1946275" y="2919413"/>
          <p14:tracePt t="239946" x="2017713" y="2867025"/>
          <p14:tracePt t="239963" x="2062163" y="2822575"/>
          <p14:tracePt t="239979" x="2081213" y="2803525"/>
          <p14:tracePt t="239997" x="2116138" y="2776538"/>
          <p14:tracePt t="240013" x="2125663" y="2751138"/>
          <p14:tracePt t="240030" x="2197100" y="2660650"/>
          <p14:tracePt t="240046" x="2286000" y="2562225"/>
          <p14:tracePt t="240063" x="2312988" y="2517775"/>
          <p14:tracePt t="240080" x="2322513" y="2438400"/>
          <p14:tracePt t="240097" x="2286000" y="2438400"/>
          <p14:tracePt t="240113" x="2251075" y="2428875"/>
          <p14:tracePt t="240129" x="2143125" y="2428875"/>
          <p14:tracePt t="240146" x="2009775" y="2401888"/>
          <p14:tracePt t="240163" x="1679575" y="2401888"/>
          <p14:tracePt t="240180" x="1347788" y="2419350"/>
          <p14:tracePt t="240196" x="1231900" y="2446338"/>
          <p14:tracePt t="240213" x="1116013" y="2473325"/>
          <p14:tracePt t="240229" x="1108075" y="2482850"/>
          <p14:tracePt t="240270" x="1108075" y="2490788"/>
          <p14:tracePt t="240281" x="1116013" y="2490788"/>
          <p14:tracePt t="240300" x="1125538" y="2490788"/>
          <p14:tracePt t="240313" x="1133475" y="2500313"/>
          <p14:tracePt t="240331" x="1143000" y="2517775"/>
          <p14:tracePt t="240346" x="1152525" y="2517775"/>
          <p14:tracePt t="240363" x="1169988" y="2517775"/>
          <p14:tracePt t="240392" x="1179513" y="2517775"/>
          <p14:tracePt t="240413" x="1187450" y="2517775"/>
          <p14:tracePt t="240422" x="1196975" y="2517775"/>
          <p14:tracePt t="240433" x="1204913" y="2509838"/>
          <p14:tracePt t="240446" x="1241425" y="2500313"/>
          <p14:tracePt t="240464" x="1384300" y="2428875"/>
          <p14:tracePt t="240479" x="1482725" y="2401888"/>
          <p14:tracePt t="240496" x="1608138" y="2303463"/>
          <p14:tracePt t="240514" x="1660525" y="2251075"/>
          <p14:tracePt t="240529" x="1670050" y="2251075"/>
          <p14:tracePt t="240565" x="1670050" y="2268538"/>
          <p14:tracePt t="287848" x="1812925" y="2303463"/>
          <p14:tracePt t="287858" x="1884363" y="2312988"/>
          <p14:tracePt t="287867" x="1965325" y="23129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Power Wall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34347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Power saving features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slow down performance, but save energy/power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Multicore systems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shrink the core, but put them on single 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Simultaneous multithreading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 more tasks on the same area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429522"/>
      </p:ext>
    </p:extLst>
  </p:cSld>
  <p:clrMapOvr>
    <a:masterClrMapping/>
  </p:clrMapOvr>
  <p:transition advTm="37659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4772" x="1990725" y="2312988"/>
          <p14:tracePt t="4783" x="2241550" y="2197100"/>
          <p14:tracePt t="4793" x="2616200" y="2027238"/>
          <p14:tracePt t="4803" x="3027363" y="1911350"/>
          <p14:tracePt t="4817" x="3465513" y="1785938"/>
          <p14:tracePt t="4835" x="4268788" y="1616075"/>
          <p14:tracePt t="4851" x="4483100" y="1589088"/>
          <p14:tracePt t="4868" x="4625975" y="1589088"/>
          <p14:tracePt t="5121" x="4776788" y="1527175"/>
          <p14:tracePt t="5130" x="5143500" y="1465263"/>
          <p14:tracePt t="5141" x="5661025" y="1393825"/>
          <p14:tracePt t="5152" x="6081713" y="1374775"/>
          <p14:tracePt t="5168" x="6375400" y="1401763"/>
          <p14:tracePt t="5185" x="6616700" y="1517650"/>
          <p14:tracePt t="7134" x="5776913" y="1839913"/>
          <p14:tracePt t="7143" x="5313363" y="1839913"/>
          <p14:tracePt t="7154" x="4803775" y="1857375"/>
          <p14:tracePt t="7168" x="4322763" y="1857375"/>
          <p14:tracePt t="7185" x="3527425" y="1768475"/>
          <p14:tracePt t="7202" x="3232150" y="1687513"/>
          <p14:tracePt t="7218" x="2874963" y="1633538"/>
          <p14:tracePt t="7236" x="2571750" y="1625600"/>
          <p14:tracePt t="7252" x="2393950" y="1625600"/>
          <p14:tracePt t="7521" x="2339975" y="1625600"/>
          <p14:tracePt t="7531" x="2232025" y="1625600"/>
          <p14:tracePt t="7541" x="2071688" y="1625600"/>
          <p14:tracePt t="7553" x="1874838" y="1625600"/>
          <p14:tracePt t="7568" x="1581150" y="1608138"/>
          <p14:tracePt t="7585" x="1214438" y="1562100"/>
          <p14:tracePt t="7603" x="1017588" y="1517650"/>
          <p14:tracePt t="7619" x="982663" y="1490663"/>
          <p14:tracePt t="7636" x="965200" y="1446213"/>
          <p14:tracePt t="7909" x="1027113" y="1446213"/>
          <p14:tracePt t="7920" x="1108075" y="1446213"/>
          <p14:tracePt t="7930" x="1204913" y="1455738"/>
          <p14:tracePt t="7940" x="1322388" y="1465263"/>
          <p14:tracePt t="7952" x="1527175" y="1482725"/>
          <p14:tracePt t="7969" x="1652588" y="1490663"/>
          <p14:tracePt t="7985" x="1911350" y="1490663"/>
          <p14:tracePt t="8002" x="2160588" y="1500188"/>
          <p14:tracePt t="8019" x="2241550" y="1527175"/>
          <p14:tracePt t="8267" x="2232025" y="1527175"/>
          <p14:tracePt t="8277" x="2187575" y="1527175"/>
          <p14:tracePt t="8288" x="2108200" y="1527175"/>
          <p14:tracePt t="8302" x="2036763" y="1517650"/>
          <p14:tracePt t="8318" x="1847850" y="1482725"/>
          <p14:tracePt t="8335" x="1776413" y="1455738"/>
          <p14:tracePt t="8352" x="1625600" y="1419225"/>
          <p14:tracePt t="8369" x="1357313" y="1322388"/>
          <p14:tracePt t="8385" x="1250950" y="1285875"/>
          <p14:tracePt t="8402" x="1089025" y="1231900"/>
          <p14:tracePt t="8420" x="1009650" y="1214438"/>
          <p14:tracePt t="8436" x="1009650" y="1231900"/>
          <p14:tracePt t="8625" x="874713" y="1312863"/>
          <p14:tracePt t="8635" x="785813" y="1384300"/>
          <p14:tracePt t="8644" x="723900" y="1473200"/>
          <p14:tracePt t="8655" x="652463" y="1509713"/>
          <p14:tracePt t="8668" x="598488" y="1554163"/>
          <p14:tracePt t="8686" x="581025" y="1581150"/>
          <p14:tracePt t="8718" x="588963" y="1598613"/>
          <p14:tracePt t="8737" x="776288" y="1724025"/>
          <p14:tracePt t="8752" x="982663" y="1822450"/>
          <p14:tracePt t="8768" x="1303338" y="1938338"/>
          <p14:tracePt t="8785" x="1473200" y="1955800"/>
          <p14:tracePt t="8802" x="1589088" y="1955800"/>
          <p14:tracePt t="9044" x="1536700" y="1955800"/>
          <p14:tracePt t="9053" x="1482725" y="1955800"/>
          <p14:tracePt t="9063" x="1438275" y="1955800"/>
          <p14:tracePt t="9074" x="1401763" y="1955800"/>
          <p14:tracePt t="9086" x="1384300" y="1955800"/>
          <p14:tracePt t="9102" x="1366838" y="1955800"/>
          <p14:tracePt t="9119" x="1366838" y="1946275"/>
          <p14:tracePt t="9136" x="1322388" y="1598613"/>
          <p14:tracePt t="9152" x="1366838" y="1152525"/>
          <p14:tracePt t="9169" x="1527175" y="911225"/>
          <p14:tracePt t="9187" x="1768475" y="723900"/>
          <p14:tracePt t="9554" x="1866900" y="723900"/>
          <p14:tracePt t="9564" x="2044700" y="723900"/>
          <p14:tracePt t="9574" x="2339975" y="731838"/>
          <p14:tracePt t="9585" x="2705100" y="731838"/>
          <p14:tracePt t="9602" x="3027363" y="704850"/>
          <p14:tracePt t="9619" x="3608388" y="633413"/>
          <p14:tracePt t="9636" x="3929063" y="588963"/>
          <p14:tracePt t="9652" x="4027488" y="571500"/>
          <p14:tracePt t="9669" x="4197350" y="561975"/>
          <p14:tracePt t="9686" x="4276725" y="561975"/>
          <p14:tracePt t="9891" x="4259263" y="588963"/>
          <p14:tracePt t="9901" x="4241800" y="652463"/>
          <p14:tracePt t="9911" x="4241800" y="687388"/>
          <p14:tracePt t="9922" x="4232275" y="714375"/>
          <p14:tracePt t="9942" x="4232275" y="723900"/>
          <p14:tracePt t="10054" x="4224338" y="723900"/>
          <p14:tracePt t="10064" x="4214813" y="723900"/>
          <p14:tracePt t="10074" x="4187825" y="723900"/>
          <p14:tracePt t="10086" x="4143375" y="723900"/>
          <p14:tracePt t="10102" x="4081463" y="723900"/>
          <p14:tracePt t="10119" x="3867150" y="723900"/>
          <p14:tracePt t="10136" x="3330575" y="723900"/>
          <p14:tracePt t="10152" x="2965450" y="723900"/>
          <p14:tracePt t="10169" x="2357438" y="723900"/>
          <p14:tracePt t="10187" x="2062163" y="723900"/>
          <p14:tracePt t="10202" x="1982788" y="723900"/>
          <p14:tracePt t="10219" x="1911350" y="704850"/>
          <p14:tracePt t="10515" x="2089150" y="669925"/>
          <p14:tracePt t="10524" x="2322513" y="669925"/>
          <p14:tracePt t="10536" x="2589213" y="669925"/>
          <p14:tracePt t="10552" x="2732088" y="669925"/>
          <p14:tracePt t="10569" x="2990850" y="669925"/>
          <p14:tracePt t="10586" x="3179763" y="669925"/>
          <p14:tracePt t="10603" x="3268663" y="669925"/>
          <p14:tracePt t="10619" x="3375025" y="660400"/>
          <p14:tracePt t="11015" x="3197225" y="704850"/>
          <p14:tracePt t="11025" x="3009900" y="723900"/>
          <p14:tracePt t="11036" x="2714625" y="741363"/>
          <p14:tracePt t="11053" x="2419350" y="741363"/>
          <p14:tracePt t="11069" x="1893888" y="696913"/>
          <p14:tracePt t="11087" x="1562100" y="633413"/>
          <p14:tracePt t="11103" x="1438275" y="588963"/>
          <p14:tracePt t="11638" x="1490663" y="588963"/>
          <p14:tracePt t="11647" x="1562100" y="598488"/>
          <p14:tracePt t="11659" x="1687513" y="633413"/>
          <p14:tracePt t="11669" x="1857375" y="669925"/>
          <p14:tracePt t="11686" x="2036763" y="731838"/>
          <p14:tracePt t="11703" x="2366963" y="803275"/>
          <p14:tracePt t="11720" x="2581275" y="822325"/>
          <p14:tracePt t="11736" x="2633663" y="822325"/>
          <p14:tracePt t="11752" x="2687638" y="893763"/>
          <p14:tracePt t="11770" x="2687638" y="1036638"/>
          <p14:tracePt t="11786" x="2660650" y="1125538"/>
          <p14:tracePt t="11803" x="2562225" y="1322388"/>
          <p14:tracePt t="11820" x="2500313" y="1428750"/>
          <p14:tracePt t="11836" x="2347913" y="1527175"/>
          <p14:tracePt t="11853" x="2241550" y="1581150"/>
          <p14:tracePt t="11870" x="2197100" y="1598613"/>
          <p14:tracePt t="11873" x="2160588" y="1625600"/>
          <p14:tracePt t="11886" x="2098675" y="1643063"/>
          <p14:tracePt t="12190" x="2170113" y="1633538"/>
          <p14:tracePt t="12199" x="2241550" y="1608138"/>
          <p14:tracePt t="12209" x="2322513" y="1571625"/>
          <p14:tracePt t="12221" x="2393950" y="1554163"/>
          <p14:tracePt t="12237" x="2438400" y="1527175"/>
          <p14:tracePt t="12253" x="2500313" y="1482725"/>
          <p14:tracePt t="12271" x="2500313" y="1465263"/>
          <p14:tracePt t="12286" x="2500313" y="1455738"/>
          <p14:tracePt t="12321" x="2482850" y="1455738"/>
          <p14:tracePt t="12337" x="2322513" y="1374775"/>
          <p14:tracePt t="12353" x="2187575" y="1339850"/>
          <p14:tracePt t="12370" x="2133600" y="1339850"/>
          <p14:tracePt t="12373" x="2108200" y="1339850"/>
          <p14:tracePt t="12387" x="2098675" y="1339850"/>
          <p14:tracePt t="12404" x="2081213" y="1339850"/>
          <p14:tracePt t="12420" x="2054225" y="1339850"/>
          <p14:tracePt t="12437" x="1955800" y="1357313"/>
          <p14:tracePt t="12454" x="1847850" y="1374775"/>
          <p14:tracePt t="12470" x="1822450" y="1374775"/>
          <p14:tracePt t="12487" x="1795463" y="1384300"/>
          <p14:tracePt t="12731" x="1714500" y="1419225"/>
          <p14:tracePt t="12741" x="1571625" y="1527175"/>
          <p14:tracePt t="12751" x="1393825" y="1660525"/>
          <p14:tracePt t="12761" x="1231900" y="1751013"/>
          <p14:tracePt t="12772" x="1089025" y="1847850"/>
          <p14:tracePt t="12787" x="938213" y="2000250"/>
          <p14:tracePt t="12803" x="704850" y="2411413"/>
          <p14:tracePt t="12820" x="652463" y="2473325"/>
          <p14:tracePt t="12836" x="633413" y="2527300"/>
          <p14:tracePt t="12853" x="660400" y="2536825"/>
          <p14:tracePt t="12870" x="803275" y="2544763"/>
          <p14:tracePt t="12873" x="1071563" y="2544763"/>
          <p14:tracePt t="12887" x="1384300" y="2490788"/>
          <p14:tracePt t="12904" x="2062163" y="2170113"/>
          <p14:tracePt t="12920" x="2374900" y="1919288"/>
          <p14:tracePt t="12937" x="2776538" y="1633538"/>
          <p14:tracePt t="12954" x="2867025" y="1544638"/>
          <p14:tracePt t="12969" x="2955925" y="1384300"/>
          <p14:tracePt t="12986" x="2965450" y="1366838"/>
          <p14:tracePt t="13020" x="2857500" y="1366838"/>
          <p14:tracePt t="13037" x="2608263" y="1366838"/>
          <p14:tracePt t="13053" x="1839913" y="1554163"/>
          <p14:tracePt t="13069" x="1250950" y="1741488"/>
          <p14:tracePt t="13088" x="928688" y="1911350"/>
          <p14:tracePt t="13103" x="857250" y="1973263"/>
          <p14:tracePt t="13120" x="822325" y="2017713"/>
          <p14:tracePt t="13137" x="822325" y="2044700"/>
          <p14:tracePt t="13374" x="928688" y="2062163"/>
          <p14:tracePt t="13384" x="1231900" y="2108200"/>
          <p14:tracePt t="13394" x="1633538" y="2160588"/>
          <p14:tracePt t="13406" x="1973263" y="2187575"/>
          <p14:tracePt t="13420" x="2268538" y="2187575"/>
          <p14:tracePt t="13437" x="2652713" y="2179638"/>
          <p14:tracePt t="13453" x="2759075" y="2143125"/>
          <p14:tracePt t="13471" x="2955925" y="2062163"/>
          <p14:tracePt t="13487" x="3089275" y="1938338"/>
          <p14:tracePt t="13731" x="3071813" y="1982788"/>
          <p14:tracePt t="13741" x="3027363" y="2081213"/>
          <p14:tracePt t="13753" x="2982913" y="2205038"/>
          <p14:tracePt t="13770" x="2901950" y="2500313"/>
          <p14:tracePt t="13787" x="2813050" y="3000375"/>
          <p14:tracePt t="13803" x="2813050" y="3214688"/>
          <p14:tracePt t="13820" x="2840038" y="3276600"/>
          <p14:tracePt t="13837" x="3000375" y="3313113"/>
          <p14:tracePt t="14078" x="3036888" y="3313113"/>
          <p14:tracePt t="14089" x="3143250" y="3313113"/>
          <p14:tracePt t="14099" x="3313113" y="3286125"/>
          <p14:tracePt t="14110" x="3608388" y="3197225"/>
          <p14:tracePt t="14120" x="3911600" y="3054350"/>
          <p14:tracePt t="14137" x="4133850" y="2874963"/>
          <p14:tracePt t="14153" x="4438650" y="2366963"/>
          <p14:tracePt t="14171" x="4589463" y="2027238"/>
          <p14:tracePt t="14187" x="4616450" y="1776413"/>
          <p14:tracePt t="14203" x="4625975" y="1544638"/>
          <p14:tracePt t="14221" x="4625975" y="1517650"/>
          <p14:tracePt t="14237" x="4616450" y="1517650"/>
          <p14:tracePt t="14253" x="4367213" y="1482725"/>
          <p14:tracePt t="14270" x="4081463" y="1482725"/>
          <p14:tracePt t="14287" x="3419475" y="1482725"/>
          <p14:tracePt t="14304" x="2938463" y="1482725"/>
          <p14:tracePt t="14320" x="2830513" y="1482725"/>
          <p14:tracePt t="14337" x="2697163" y="1473200"/>
          <p14:tracePt t="14354" x="2625725" y="1428750"/>
          <p14:tracePt t="14651" x="2608263" y="1428750"/>
          <p14:tracePt t="14661" x="2581275" y="1428750"/>
          <p14:tracePt t="14672" x="2482850" y="1428750"/>
          <p14:tracePt t="14687" x="2357438" y="1428750"/>
          <p14:tracePt t="14704" x="2009775" y="1411288"/>
          <p14:tracePt t="14722" x="1731963" y="1411288"/>
          <p14:tracePt t="14737" x="1652588" y="1411288"/>
          <p14:tracePt t="14754" x="1581150" y="1411288"/>
          <p14:tracePt t="14770" x="1581150" y="1419225"/>
          <p14:tracePt t="15060" x="1616075" y="1455738"/>
          <p14:tracePt t="15070" x="1724025" y="1500188"/>
          <p14:tracePt t="15080" x="1866900" y="1527175"/>
          <p14:tracePt t="15090" x="2009775" y="1562100"/>
          <p14:tracePt t="15104" x="2197100" y="1598613"/>
          <p14:tracePt t="15121" x="2527300" y="1652588"/>
          <p14:tracePt t="15137" x="2625725" y="1652588"/>
          <p14:tracePt t="15154" x="2813050" y="1660525"/>
          <p14:tracePt t="15171" x="2911475" y="1670050"/>
          <p14:tracePt t="15356" x="2813050" y="1704975"/>
          <p14:tracePt t="15366" x="2643188" y="1714500"/>
          <p14:tracePt t="15376" x="2330450" y="1714500"/>
          <p14:tracePt t="15387" x="2081213" y="1731963"/>
          <p14:tracePt t="15403" x="1830388" y="1741488"/>
          <p14:tracePt t="15420" x="1446213" y="1741488"/>
          <p14:tracePt t="15438" x="1339850" y="1741488"/>
          <p14:tracePt t="15454" x="1169988" y="1741488"/>
          <p14:tracePt t="15471" x="1133475" y="1731963"/>
          <p14:tracePt t="15733" x="1179513" y="1731963"/>
          <p14:tracePt t="15743" x="1276350" y="1731963"/>
          <p14:tracePt t="15755" x="1401763" y="1731963"/>
          <p14:tracePt t="15771" x="1554163" y="1741488"/>
          <p14:tracePt t="15787" x="2036763" y="1795463"/>
          <p14:tracePt t="15805" x="2384425" y="1812925"/>
          <p14:tracePt t="15821" x="2581275" y="1812925"/>
          <p14:tracePt t="15837" x="3017838" y="1751013"/>
          <p14:tracePt t="15854" x="3232150" y="1724025"/>
          <p14:tracePt t="15871" x="3465513" y="1643063"/>
          <p14:tracePt t="15887" x="3625850" y="1616075"/>
          <p14:tracePt t="15904" x="3660775" y="1608138"/>
          <p14:tracePt t="15921" x="3697288" y="1598613"/>
          <p14:tracePt t="15988" x="3687763" y="1598613"/>
          <p14:tracePt t="15999" x="3660775" y="1598613"/>
          <p14:tracePt t="16009" x="3625850" y="1589088"/>
          <p14:tracePt t="16020" x="3536950" y="1581150"/>
          <p14:tracePt t="16037" x="3455988" y="1571625"/>
          <p14:tracePt t="16053" x="2822575" y="1500188"/>
          <p14:tracePt t="16071" x="2108200" y="1473200"/>
          <p14:tracePt t="16087" x="1893888" y="1473200"/>
          <p14:tracePt t="16104" x="1517650" y="1509713"/>
          <p14:tracePt t="16122" x="1357313" y="1554163"/>
          <p14:tracePt t="16137" x="1330325" y="1544638"/>
          <p14:tracePt t="16154" x="1330325" y="1554163"/>
          <p14:tracePt t="16187" x="1347788" y="1554163"/>
          <p14:tracePt t="16204" x="1366838" y="1562100"/>
          <p14:tracePt t="16448" x="1393825" y="1571625"/>
          <p14:tracePt t="16458" x="1446213" y="1589088"/>
          <p14:tracePt t="16471" x="1527175" y="1625600"/>
          <p14:tracePt t="16489" x="1839913" y="1741488"/>
          <p14:tracePt t="16504" x="2125663" y="1830388"/>
          <p14:tracePt t="16520" x="2697163" y="2044700"/>
          <p14:tracePt t="16538" x="2901950" y="2071688"/>
          <p14:tracePt t="16554" x="3187700" y="2089150"/>
          <p14:tracePt t="16571" x="3330575" y="2089150"/>
          <p14:tracePt t="16587" x="3348038" y="2089150"/>
          <p14:tracePt t="16857" x="3384550" y="2089150"/>
          <p14:tracePt t="16867" x="3687763" y="2133600"/>
          <p14:tracePt t="16877" x="4037013" y="2197100"/>
          <p14:tracePt t="16890" x="4510088" y="2268538"/>
          <p14:tracePt t="16904" x="4813300" y="2303463"/>
          <p14:tracePt t="16921" x="5322888" y="2374900"/>
          <p14:tracePt t="16939" x="5491163" y="2384425"/>
          <p14:tracePt t="16954" x="5527675" y="2384425"/>
          <p14:tracePt t="16971" x="5537200" y="2384425"/>
          <p14:tracePt t="17020" x="5545138" y="2384425"/>
          <p14:tracePt t="17061" x="5545138" y="2374900"/>
          <p14:tracePt t="17072" x="5545138" y="2366963"/>
          <p14:tracePt t="17081" x="5545138" y="2357438"/>
          <p14:tracePt t="17092" x="5554663" y="2347913"/>
          <p14:tracePt t="17104" x="5572125" y="2312988"/>
          <p14:tracePt t="17122" x="5581650" y="2286000"/>
          <p14:tracePt t="17138" x="5589588" y="2286000"/>
          <p14:tracePt t="17154" x="5643563" y="2276475"/>
          <p14:tracePt t="21924" x="5670550" y="2241550"/>
          <p14:tracePt t="21933" x="5732463" y="2214563"/>
          <p14:tracePt t="21943" x="5840413" y="2170113"/>
          <p14:tracePt t="21956" x="6018213" y="2116138"/>
          <p14:tracePt t="21974" x="6572250" y="1982788"/>
          <p14:tracePt t="21989" x="6724650" y="1955800"/>
          <p14:tracePt t="22005" x="6919913" y="1928813"/>
          <p14:tracePt t="22025" x="7045325" y="1822450"/>
          <p14:tracePt t="22039" x="7099300" y="1776413"/>
          <p14:tracePt t="22056" x="7197725" y="1687513"/>
          <p14:tracePt t="22072" x="7205663" y="1687513"/>
          <p14:tracePt t="22240" x="7062788" y="1687513"/>
          <p14:tracePt t="22249" x="6759575" y="1714500"/>
          <p14:tracePt t="22260" x="6384925" y="1751013"/>
          <p14:tracePt t="22272" x="5973763" y="1751013"/>
          <p14:tracePt t="22291" x="5099050" y="1751013"/>
          <p14:tracePt t="22306" x="4741863" y="1751013"/>
          <p14:tracePt t="22322" x="4276725" y="1751013"/>
          <p14:tracePt t="22341" x="4108450" y="1751013"/>
          <p14:tracePt t="22355" x="4071938" y="1751013"/>
          <p14:tracePt t="22607" x="4116388" y="1751013"/>
          <p14:tracePt t="22617" x="4330700" y="1751013"/>
          <p14:tracePt t="22627" x="4822825" y="1724025"/>
          <p14:tracePt t="22639" x="5402263" y="1704975"/>
          <p14:tracePt t="22657" x="6348413" y="1687513"/>
          <p14:tracePt t="22672" x="6643688" y="1687513"/>
          <p14:tracePt t="22689" x="7027863" y="1687513"/>
          <p14:tracePt t="22706" x="7180263" y="1687513"/>
          <p14:tracePt t="34660" x="5510213" y="1758950"/>
          <p14:tracePt t="34676" x="4518025" y="1758950"/>
          <p14:tracePt t="34694" x="3867150" y="1758950"/>
          <p14:tracePt t="34709" x="3724275" y="1758950"/>
          <p14:tracePt t="34726" x="3490913" y="1758950"/>
          <p14:tracePt t="34742" x="3411538" y="1776413"/>
          <p14:tracePt t="34759" x="3205163" y="2009775"/>
          <p14:tracePt t="35013" x="3081338" y="2089150"/>
          <p14:tracePt t="35022" x="2990850" y="2125663"/>
          <p14:tracePt t="35032" x="2830513" y="2197100"/>
          <p14:tracePt t="35044" x="2608263" y="2276475"/>
          <p14:tracePt t="35059" x="2401888" y="2374900"/>
          <p14:tracePt t="35076" x="1919288" y="2679700"/>
          <p14:tracePt t="35094" x="1704975" y="2786063"/>
          <p14:tracePt t="35109" x="1652588" y="2795588"/>
          <p14:tracePt t="35440" x="1589088" y="2795588"/>
          <p14:tracePt t="35451" x="1509713" y="2795588"/>
          <p14:tracePt t="35462" x="1401763" y="2795588"/>
          <p14:tracePt t="35476" x="1268413" y="2786063"/>
          <p14:tracePt t="35493" x="1143000" y="2776538"/>
          <p14:tracePt t="35509" x="965200" y="2741613"/>
          <p14:tracePt t="35526" x="893763" y="2660650"/>
          <p14:tracePt t="35829" x="955675" y="2643188"/>
          <p14:tracePt t="35839" x="1081088" y="2589213"/>
          <p14:tracePt t="35849" x="1330325" y="2482850"/>
          <p14:tracePt t="35861" x="1616075" y="2428875"/>
          <p14:tracePt t="35876" x="1990725" y="2374900"/>
          <p14:tracePt t="35893" x="2581275" y="2268538"/>
          <p14:tracePt t="35911" x="2946400" y="2224088"/>
          <p14:tracePt t="35926" x="3071813" y="2224088"/>
          <p14:tracePt t="35943" x="3197225" y="2224088"/>
          <p14:tracePt t="35960" x="3251200" y="2224088"/>
          <p14:tracePt t="35976" x="3276600" y="2232025"/>
          <p14:tracePt t="36288" x="3286125" y="2241550"/>
          <p14:tracePt t="36298" x="3295650" y="2268538"/>
          <p14:tracePt t="36310" x="3313113" y="2286000"/>
          <p14:tracePt t="36326" x="3330575" y="2322513"/>
          <p14:tracePt t="36343" x="3357563" y="2374900"/>
          <p14:tracePt t="36360" x="3375025" y="2393950"/>
          <p14:tracePt t="36605" x="3367088" y="2393950"/>
          <p14:tracePt t="36635" x="3357563" y="2393950"/>
          <p14:tracePt t="36646" x="3348038" y="2393950"/>
          <p14:tracePt t="36656" x="3340100" y="2401888"/>
          <p14:tracePt t="36667" x="3286125" y="2419350"/>
          <p14:tracePt t="36677" x="3214688" y="2446338"/>
          <p14:tracePt t="36692" x="3108325" y="2465388"/>
          <p14:tracePt t="36710" x="2822575" y="2490788"/>
          <p14:tracePt t="36728" x="2446338" y="2517775"/>
          <p14:tracePt t="36742" x="2295525" y="2517775"/>
          <p14:tracePt t="36760" x="1946275" y="2536825"/>
          <p14:tracePt t="36776" x="1795463" y="2536825"/>
          <p14:tracePt t="36793" x="1589088" y="2536825"/>
          <p14:tracePt t="36809" x="1517650" y="2536825"/>
          <p14:tracePt t="37085" x="1517650" y="2357438"/>
          <p14:tracePt t="37095" x="1517650" y="2276475"/>
          <p14:tracePt t="37105" x="1517650" y="2205038"/>
          <p14:tracePt t="37116" x="1581150" y="1990725"/>
          <p14:tracePt t="37127" x="1660525" y="1795463"/>
          <p14:tracePt t="37279" x="1687513" y="1795463"/>
          <p14:tracePt t="37289" x="1704975" y="1795463"/>
          <p14:tracePt t="37299" x="1724025" y="1795463"/>
          <p14:tracePt t="37311" x="1751013" y="1795463"/>
          <p14:tracePt t="37326" x="1776413" y="1795463"/>
          <p14:tracePt t="37343" x="1866900" y="1776413"/>
          <p14:tracePt t="37361" x="2036763" y="1758950"/>
          <p14:tracePt t="37376" x="2232025" y="1758950"/>
          <p14:tracePt t="37393" x="2544763" y="1776413"/>
          <p14:tracePt t="37410" x="2697163" y="1795463"/>
          <p14:tracePt t="37427" x="2901950" y="1830388"/>
          <p14:tracePt t="37443" x="2973388" y="1847850"/>
          <p14:tracePt t="37459" x="2982913" y="1857375"/>
          <p14:tracePt t="37504" x="2982913" y="1866900"/>
          <p14:tracePt t="37514" x="2982913" y="1893888"/>
          <p14:tracePt t="37526" x="2982913" y="1928813"/>
          <p14:tracePt t="37543" x="2973388" y="1965325"/>
          <p14:tracePt t="37559" x="2955925" y="2089150"/>
          <p14:tracePt t="37576" x="2938463" y="2197100"/>
          <p14:tracePt t="37593" x="2938463" y="2224088"/>
          <p14:tracePt t="37609" x="2928938" y="2276475"/>
          <p14:tracePt t="37627" x="2928938" y="2339975"/>
          <p14:tracePt t="37643" x="2928938" y="2411413"/>
          <p14:tracePt t="37660" x="2928938" y="2455863"/>
          <p14:tracePt t="37902" x="3017838" y="2419350"/>
          <p14:tracePt t="37912" x="3170238" y="2339975"/>
          <p14:tracePt t="37922" x="3367088" y="2276475"/>
          <p14:tracePt t="37933" x="3562350" y="2205038"/>
          <p14:tracePt t="37944" x="3741738" y="2143125"/>
          <p14:tracePt t="37960" x="3848100" y="2108200"/>
          <p14:tracePt t="37976" x="3990975" y="2009775"/>
          <p14:tracePt t="37993" x="4054475" y="1982788"/>
          <p14:tracePt t="39741" x="3527425" y="2170113"/>
          <p14:tracePt t="39750" x="3205163" y="2562225"/>
          <p14:tracePt t="39762" x="2938463" y="2751138"/>
          <p14:tracePt t="39777" x="2598738" y="2955925"/>
          <p14:tracePt t="39794" x="2009775" y="3394075"/>
          <p14:tracePt t="39812" x="1625600" y="3571875"/>
          <p14:tracePt t="39827" x="1536700" y="3598863"/>
          <p14:tracePt t="39844" x="1465263" y="3598863"/>
          <p14:tracePt t="39861" x="1438275" y="3598863"/>
          <p14:tracePt t="39877" x="1393825" y="3589338"/>
          <p14:tracePt t="40118" x="1339850" y="3589338"/>
          <p14:tracePt t="40128" x="1285875" y="3589338"/>
          <p14:tracePt t="40139" x="1223963" y="3571875"/>
          <p14:tracePt t="40149" x="1179513" y="3544888"/>
          <p14:tracePt t="40160" x="1143000" y="3517900"/>
          <p14:tracePt t="40177" x="1133475" y="3500438"/>
          <p14:tracePt t="40194" x="1152525" y="3116263"/>
          <p14:tracePt t="40210" x="1419225" y="2670175"/>
          <p14:tracePt t="40227" x="1509713" y="2500313"/>
          <p14:tracePt t="40244" x="1633538" y="2401888"/>
          <p14:tracePt t="40261" x="1741488" y="2366963"/>
          <p14:tracePt t="40277" x="1776413" y="2366963"/>
          <p14:tracePt t="40507" x="1697038" y="2366963"/>
          <p14:tracePt t="40516" x="1643063" y="2366963"/>
          <p14:tracePt t="40528" x="1554163" y="2366963"/>
          <p14:tracePt t="40544" x="1446213" y="2357438"/>
          <p14:tracePt t="40561" x="1231900" y="2347913"/>
          <p14:tracePt t="40578" x="1081088" y="2339975"/>
          <p14:tracePt t="40594" x="1036638" y="2322513"/>
          <p14:tracePt t="40610" x="1044575" y="2303463"/>
          <p14:tracePt t="40629" x="1268413" y="2098675"/>
          <p14:tracePt t="40644" x="1490663" y="1955800"/>
          <p14:tracePt t="40661" x="2062163" y="1911350"/>
          <p14:tracePt t="40677" x="2347913" y="1911350"/>
          <p14:tracePt t="40694" x="2874963" y="2000250"/>
          <p14:tracePt t="40711" x="3241675" y="2116138"/>
          <p14:tracePt t="40727" x="3348038" y="2116138"/>
          <p14:tracePt t="40744" x="3544888" y="2116138"/>
          <p14:tracePt t="40967" x="3465513" y="2251075"/>
          <p14:tracePt t="40976" x="3438525" y="2347913"/>
          <p14:tracePt t="40986" x="3419475" y="2419350"/>
          <p14:tracePt t="40996" x="3402013" y="2490788"/>
          <p14:tracePt t="41011" x="3384550" y="2571750"/>
          <p14:tracePt t="41027" x="3367088" y="2679700"/>
          <p14:tracePt t="41044" x="3357563" y="2697163"/>
          <p14:tracePt t="41060" x="3348038" y="2741613"/>
          <p14:tracePt t="77226" x="3027363" y="2741613"/>
          <p14:tracePt t="77235" x="2732088" y="2768600"/>
          <p14:tracePt t="77245" x="2411413" y="2901950"/>
          <p14:tracePt t="77256" x="2054225" y="2946400"/>
          <p14:tracePt t="77270" x="1803400" y="2973388"/>
          <p14:tracePt t="77287" x="1527175" y="2990850"/>
          <p14:tracePt t="77303" x="1446213" y="2990850"/>
          <p14:tracePt t="77320" x="1384300" y="2990850"/>
          <p14:tracePt t="77337" x="1374775" y="2965450"/>
          <p14:tracePt t="77613" x="1366838" y="2965450"/>
          <p14:tracePt t="77624" x="1347788" y="3000375"/>
          <p14:tracePt t="77634" x="1330325" y="3017838"/>
          <p14:tracePt t="77644" x="1312863" y="3036888"/>
          <p14:tracePt t="77655" x="1276350" y="3054350"/>
          <p14:tracePt t="77670" x="1241425" y="3071813"/>
          <p14:tracePt t="77687" x="1169988" y="3081338"/>
          <p14:tracePt t="77706" x="1054100" y="3054350"/>
          <p14:tracePt t="77720" x="990600" y="3009900"/>
          <p14:tracePt t="77737" x="830263" y="2901950"/>
          <p14:tracePt t="77753" x="785813" y="2847975"/>
          <p14:tracePt t="77770" x="741363" y="2705100"/>
          <p14:tracePt t="77788" x="758825" y="2581275"/>
          <p14:tracePt t="77804" x="803275" y="2544763"/>
          <p14:tracePt t="77820" x="955675" y="2465388"/>
          <p14:tracePt t="77839" x="1268413" y="2455863"/>
          <p14:tracePt t="77853" x="1490663" y="2455863"/>
          <p14:tracePt t="77870" x="2170113" y="2455863"/>
          <p14:tracePt t="77887" x="2455863" y="2455863"/>
          <p14:tracePt t="77890" x="2751138" y="2455863"/>
          <p14:tracePt t="77903" x="2919413" y="2455863"/>
          <p14:tracePt t="77920" x="3152775" y="2428875"/>
          <p14:tracePt t="77937" x="3197225" y="2419350"/>
          <p14:tracePt t="77954" x="3268663" y="2401888"/>
          <p14:tracePt t="77972" x="3286125" y="2401888"/>
          <p14:tracePt t="78063" x="3303588" y="2401888"/>
          <p14:tracePt t="78073" x="3322638" y="2401888"/>
          <p14:tracePt t="78083" x="3330575" y="2411413"/>
          <p14:tracePt t="78114" x="3330575" y="2419350"/>
          <p14:tracePt t="78145" x="3330575" y="2438400"/>
          <p14:tracePt t="78155" x="3322638" y="2446338"/>
          <p14:tracePt t="78165" x="3303588" y="2473325"/>
          <p14:tracePt t="78176" x="3276600" y="2517775"/>
          <p14:tracePt t="78187" x="3232150" y="2571750"/>
          <p14:tracePt t="78204" x="3197225" y="2608263"/>
          <p14:tracePt t="78220" x="3152775" y="2660650"/>
          <p14:tracePt t="78237" x="3133725" y="2660650"/>
          <p14:tracePt t="78253" x="3125788" y="2660650"/>
          <p14:tracePt t="78289" x="3108325" y="2660650"/>
          <p14:tracePt t="78304" x="3054350" y="2660650"/>
          <p14:tracePt t="78321" x="2857500" y="2660650"/>
          <p14:tracePt t="78338" x="2670175" y="2652713"/>
          <p14:tracePt t="78354" x="2608263" y="2652713"/>
          <p14:tracePt t="78370" x="2544763" y="2652713"/>
          <p14:tracePt t="78387" x="2482850" y="2652713"/>
          <p14:tracePt t="78390" x="2374900" y="2643188"/>
          <p14:tracePt t="78404" x="2224088" y="2633663"/>
          <p14:tracePt t="78421" x="1857375" y="2581275"/>
          <p14:tracePt t="78437" x="1731963" y="2581275"/>
          <p14:tracePt t="78453" x="1544638" y="2581275"/>
          <p14:tracePt t="78472" x="1465263" y="2581275"/>
          <p14:tracePt t="78972" x="1419225" y="2581275"/>
          <p14:tracePt t="78982" x="1330325" y="2581275"/>
          <p14:tracePt t="78992" x="1179513" y="2581275"/>
          <p14:tracePt t="79004" x="830263" y="2554288"/>
          <p14:tracePt t="79022" x="536575" y="2527300"/>
          <p14:tracePt t="79037" x="80963" y="2500313"/>
          <p14:tracePt t="79054" x="0" y="2473325"/>
          <p14:tracePt t="79071" x="0" y="2446338"/>
          <p14:tracePt t="79087" x="0" y="2401888"/>
          <p14:tracePt t="79105" x="0" y="2286000"/>
          <p14:tracePt t="79121" x="9525" y="2205038"/>
          <p14:tracePt t="79137" x="71438" y="2125663"/>
          <p14:tracePt t="79153" x="142875" y="2098675"/>
          <p14:tracePt t="79170" x="384175" y="2071688"/>
          <p14:tracePt t="79188" x="660400" y="2071688"/>
          <p14:tracePt t="79204" x="857250" y="2071688"/>
          <p14:tracePt t="79221" x="1357313" y="2081213"/>
          <p14:tracePt t="79238" x="1919288" y="2098675"/>
          <p14:tracePt t="79254" x="2116138" y="2098675"/>
          <p14:tracePt t="79271" x="2554288" y="2098675"/>
          <p14:tracePt t="79290" x="2830513" y="2062163"/>
          <p14:tracePt t="79304" x="2938463" y="2062163"/>
          <p14:tracePt t="79321" x="3108325" y="2054225"/>
          <p14:tracePt t="79338" x="3179763" y="2027238"/>
          <p14:tracePt t="79354" x="3303588" y="2017713"/>
          <p14:tracePt t="79585" x="3303588" y="2027238"/>
          <p14:tracePt t="79595" x="3303588" y="2054225"/>
          <p14:tracePt t="79606" x="3303588" y="2089150"/>
          <p14:tracePt t="79621" x="3322638" y="2187575"/>
          <p14:tracePt t="79638" x="3322638" y="2312988"/>
          <p14:tracePt t="79654" x="3322638" y="2401888"/>
          <p14:tracePt t="79671" x="3322638" y="2608263"/>
          <p14:tracePt t="79688" x="3322638" y="2679700"/>
          <p14:tracePt t="79704" x="3322638" y="2687638"/>
          <p14:tracePt t="79721" x="3322638" y="2697163"/>
          <p14:tracePt t="79759" x="3313113" y="2697163"/>
          <p14:tracePt t="79779" x="3286125" y="2697163"/>
          <p14:tracePt t="79790" x="3241675" y="2697163"/>
          <p14:tracePt t="79804" x="3205163" y="2697163"/>
          <p14:tracePt t="79821" x="3098800" y="2705100"/>
          <p14:tracePt t="79838" x="2990850" y="2705100"/>
          <p14:tracePt t="79854" x="2751138" y="2705100"/>
          <p14:tracePt t="79871" x="2303463" y="2687638"/>
          <p14:tracePt t="79887" x="2098675" y="2670175"/>
          <p14:tracePt t="79904" x="1758950" y="2625725"/>
          <p14:tracePt t="79922" x="1598613" y="2589213"/>
          <p14:tracePt t="79938" x="1527175" y="2571750"/>
          <p14:tracePt t="79954" x="1473200" y="2544763"/>
          <p14:tracePt t="79971" x="1455738" y="2500313"/>
          <p14:tracePt t="80341" x="1411288" y="2500313"/>
          <p14:tracePt t="80352" x="1357313" y="2500313"/>
          <p14:tracePt t="80361" x="1285875" y="2500313"/>
          <p14:tracePt t="80373" x="1214438" y="2509838"/>
          <p14:tracePt t="80388" x="1152525" y="2517775"/>
          <p14:tracePt t="80404" x="1081088" y="2527300"/>
          <p14:tracePt t="80422" x="1036638" y="2536825"/>
          <p14:tracePt t="80438" x="901700" y="2562225"/>
          <p14:tracePt t="80454" x="758825" y="2581275"/>
          <p14:tracePt t="80471" x="696913" y="2589213"/>
          <p14:tracePt t="80488" x="615950" y="2598738"/>
          <p14:tracePt t="80505" x="598488" y="2598738"/>
          <p14:tracePt t="80538" x="588963" y="2517775"/>
          <p14:tracePt t="80862" x="714375" y="2438400"/>
          <p14:tracePt t="80872" x="965200" y="2339975"/>
          <p14:tracePt t="80883" x="1366838" y="2251075"/>
          <p14:tracePt t="80893" x="1751013" y="2187575"/>
          <p14:tracePt t="80904" x="2241550" y="2152650"/>
          <p14:tracePt t="80921" x="2652713" y="2116138"/>
          <p14:tracePt t="80938" x="3394075" y="2089150"/>
          <p14:tracePt t="80954" x="3803650" y="2089150"/>
          <p14:tracePt t="80971" x="3911600" y="2089150"/>
          <p14:tracePt t="80988" x="4116388" y="2108200"/>
          <p14:tracePt t="81383" x="4116388" y="2125663"/>
          <p14:tracePt t="81393" x="4108450" y="2143125"/>
          <p14:tracePt t="81405" x="4081463" y="2187575"/>
          <p14:tracePt t="81421" x="4037013" y="2259013"/>
          <p14:tracePt t="81438" x="3848100" y="2465388"/>
          <p14:tracePt t="81455" x="3679825" y="2608263"/>
          <p14:tracePt t="81472" x="3598863" y="2670175"/>
          <p14:tracePt t="81488" x="3500438" y="2768600"/>
          <p14:tracePt t="81505" x="3367088" y="2786063"/>
          <p14:tracePt t="96721" x="2867025" y="2867025"/>
          <p14:tracePt t="96729" x="2276475" y="2822575"/>
          <p14:tracePt t="96742" x="1847850" y="2714625"/>
          <p14:tracePt t="96759" x="1509713" y="2633663"/>
          <p14:tracePt t="96775" x="1116013" y="2643188"/>
          <p14:tracePt t="96792" x="874713" y="2751138"/>
          <p14:tracePt t="96810" x="704850" y="2840038"/>
          <p14:tracePt t="97046" x="669925" y="2867025"/>
          <p14:tracePt t="97056" x="642938" y="2884488"/>
          <p14:tracePt t="97066" x="588963" y="2919413"/>
          <p14:tracePt t="97077" x="554038" y="2973388"/>
          <p14:tracePt t="97092" x="517525" y="3017838"/>
          <p14:tracePt t="97109" x="490538" y="3071813"/>
          <p14:tracePt t="97127" x="500063" y="3089275"/>
          <p14:tracePt t="97142" x="581025" y="3108325"/>
          <p14:tracePt t="97159" x="1027113" y="3143250"/>
          <p14:tracePt t="97175" x="1322388" y="3116263"/>
          <p14:tracePt t="97192" x="1901825" y="3081338"/>
          <p14:tracePt t="97209" x="2286000" y="2973388"/>
          <p14:tracePt t="97225" x="2393950" y="2946400"/>
          <p14:tracePt t="97242" x="2616200" y="2867025"/>
          <p14:tracePt t="97260" x="2786063" y="2786063"/>
          <p14:tracePt t="97275" x="2847975" y="2768600"/>
          <p14:tracePt t="97292" x="2938463" y="2732088"/>
          <p14:tracePt t="97308" x="2955925" y="2724150"/>
          <p14:tracePt t="97325" x="2990850" y="2705100"/>
          <p14:tracePt t="97342" x="3062288" y="2670175"/>
          <p14:tracePt t="97358" x="3081338" y="2670175"/>
          <p14:tracePt t="97375" x="3098800" y="2670175"/>
          <p14:tracePt t="97423" x="3044825" y="2670175"/>
          <p14:tracePt t="97433" x="2946400" y="2670175"/>
          <p14:tracePt t="97689" x="2955925" y="2670175"/>
          <p14:tracePt t="97699" x="2990850" y="2643188"/>
          <p14:tracePt t="97711" x="3036888" y="2589213"/>
          <p14:tracePt t="97726" x="3062288" y="2527300"/>
          <p14:tracePt t="97743" x="3133725" y="2446338"/>
          <p14:tracePt t="97759" x="3170238" y="2393950"/>
          <p14:tracePt t="97776" x="3241675" y="2286000"/>
          <p14:tracePt t="97792" x="3251200" y="2152650"/>
          <p14:tracePt t="97809" x="3241675" y="2108200"/>
          <p14:tracePt t="97826" x="3098800" y="2000250"/>
          <p14:tracePt t="97843" x="2633663" y="1919288"/>
          <p14:tracePt t="97859" x="2374900" y="1919288"/>
          <p14:tracePt t="97875" x="1751013" y="1973263"/>
          <p14:tracePt t="97893" x="1509713" y="2036763"/>
          <p14:tracePt t="97895" x="1214438" y="2125663"/>
          <p14:tracePt t="97908" x="938213" y="2268538"/>
          <p14:tracePt t="97926" x="625475" y="2401888"/>
          <p14:tracePt t="97943" x="500063" y="2428875"/>
          <p14:tracePt t="97959" x="438150" y="2438400"/>
          <p14:tracePt t="98231" x="473075" y="2438400"/>
          <p14:tracePt t="98240" x="608013" y="2438400"/>
          <p14:tracePt t="98251" x="803275" y="2446338"/>
          <p14:tracePt t="98261" x="1044575" y="2490788"/>
          <p14:tracePt t="98276" x="1347788" y="2554288"/>
          <p14:tracePt t="98292" x="2009775" y="2660650"/>
          <p14:tracePt t="98309" x="2286000" y="2687638"/>
          <p14:tracePt t="98325" x="2500313" y="2705100"/>
          <p14:tracePt t="98343" x="2625725" y="2705100"/>
          <p14:tracePt t="98359" x="2660650" y="2705100"/>
          <p14:tracePt t="98375" x="2768600" y="2660650"/>
          <p14:tracePt t="98394" x="2830513" y="2625725"/>
          <p14:tracePt t="98409" x="2867025" y="2598738"/>
          <p14:tracePt t="98426" x="2874963" y="2571750"/>
          <p14:tracePt t="98443" x="2874963" y="2562225"/>
          <p14:tracePt t="98459" x="2687638" y="2482850"/>
          <p14:tracePt t="98476" x="1946275" y="2295525"/>
          <p14:tracePt t="98492" x="1411288" y="2241550"/>
          <p14:tracePt t="98509" x="366713" y="2098675"/>
          <p14:tracePt t="98526" x="0" y="2098675"/>
          <p14:tracePt t="98543" x="0" y="2187575"/>
          <p14:tracePt t="98559" x="0" y="2197100"/>
          <p14:tracePt t="98576" x="0" y="2205038"/>
          <p14:tracePt t="98611" x="26988" y="2205038"/>
          <p14:tracePt t="98625" x="71438" y="2205038"/>
          <p14:tracePt t="98643" x="339725" y="2205038"/>
          <p14:tracePt t="98660" x="768350" y="2286000"/>
          <p14:tracePt t="98676" x="1071563" y="2312988"/>
          <p14:tracePt t="98693" x="1517650" y="2322513"/>
          <p14:tracePt t="98709" x="1785938" y="2259013"/>
          <p14:tracePt t="98726" x="2197100" y="2054225"/>
          <p14:tracePt t="98743" x="2581275" y="1830388"/>
          <p14:tracePt t="98759" x="2687638" y="1785938"/>
          <p14:tracePt t="98776" x="2911475" y="1714500"/>
          <p14:tracePt t="98792" x="2973388" y="1697038"/>
          <p14:tracePt t="98826" x="2965450" y="1697038"/>
          <p14:tracePt t="98843" x="2919413" y="1704975"/>
          <p14:tracePt t="99007" x="2867025" y="1704975"/>
          <p14:tracePt t="99017" x="2776538" y="1741488"/>
          <p14:tracePt t="99028" x="2660650" y="1803400"/>
          <p14:tracePt t="99043" x="2536825" y="1911350"/>
          <p14:tracePt t="99059" x="2312988" y="2187575"/>
          <p14:tracePt t="99075" x="2251075" y="2241550"/>
          <p14:tracePt t="99093" x="2143125" y="2303463"/>
          <p14:tracePt t="99109" x="2133600" y="2322513"/>
          <p14:tracePt t="99143" x="2160588" y="2322513"/>
          <p14:tracePt t="99160" x="2339975" y="2384425"/>
          <p14:tracePt t="99176" x="2500313" y="2428875"/>
          <p14:tracePt t="99193" x="2938463" y="2544763"/>
          <p14:tracePt t="99210" x="3268663" y="2571750"/>
          <p14:tracePt t="99226" x="3402013" y="2581275"/>
          <p14:tracePt t="99243" x="3517900" y="2598738"/>
          <p14:tracePt t="99259" x="3589338" y="2598738"/>
          <p14:tracePt t="99276" x="3813175" y="2625725"/>
          <p14:tracePt t="99294" x="3990975" y="2633663"/>
          <p14:tracePt t="99309" x="4027488" y="2633663"/>
          <p14:tracePt t="99345" x="4000500" y="2633663"/>
          <p14:tracePt t="99359" x="3902075" y="2633663"/>
          <p14:tracePt t="99376" x="3187700" y="2633663"/>
          <p14:tracePt t="99393" x="2670175" y="2705100"/>
          <p14:tracePt t="99396" x="2224088" y="2759075"/>
          <p14:tracePt t="99409" x="1704975" y="2847975"/>
          <p14:tracePt t="99426" x="839788" y="3071813"/>
          <p14:tracePt t="99442" x="561975" y="3179763"/>
          <p14:tracePt t="99459" x="393700" y="3251200"/>
          <p14:tracePt t="99492" x="419100" y="3251200"/>
          <p14:tracePt t="99509" x="509588" y="3205163"/>
          <p14:tracePt t="99527" x="642938" y="3152775"/>
          <p14:tracePt t="99543" x="1241425" y="2982913"/>
          <p14:tracePt t="99559" x="2054225" y="2830513"/>
          <p14:tracePt t="99576" x="2393950" y="2822575"/>
          <p14:tracePt t="99593" x="2928938" y="2768600"/>
          <p14:tracePt t="99610" x="3197225" y="2732088"/>
          <p14:tracePt t="99626" x="3357563" y="2714625"/>
          <p14:tracePt t="99643" x="3517900" y="2625725"/>
          <p14:tracePt t="99661" x="3616325" y="2581275"/>
          <p14:tracePt t="99676" x="3633788" y="2571750"/>
          <p14:tracePt t="99693" x="3643313" y="2562225"/>
          <p14:tracePt t="99726" x="3589338" y="2554288"/>
          <p14:tracePt t="99743" x="3098800" y="2517775"/>
          <p14:tracePt t="99759" x="2751138" y="2544763"/>
          <p14:tracePt t="99776" x="2062163" y="2768600"/>
          <p14:tracePt t="99793" x="1741488" y="2990850"/>
          <p14:tracePt t="99809" x="1724025" y="3017838"/>
          <p14:tracePt t="99854" x="1795463" y="2938463"/>
          <p14:tracePt t="100038" x="2071688" y="2759075"/>
          <p14:tracePt t="100048" x="2536825" y="2214563"/>
          <p14:tracePt t="100061" x="2982913" y="1812925"/>
          <p14:tracePt t="100076" x="3402013" y="1401763"/>
          <p14:tracePt t="100092" x="4071938" y="411163"/>
          <p14:tracePt t="100110" x="4357688" y="0"/>
          <p14:tracePt t="100126" x="4394200" y="0"/>
          <p14:tracePt t="100161" x="4394200" y="9525"/>
          <p14:tracePt t="100176" x="4384675" y="26988"/>
          <p14:tracePt t="100193" x="4295775" y="160338"/>
          <p14:tracePt t="100210" x="4232275" y="204788"/>
          <p14:tracePt t="100226" x="4214813" y="204788"/>
          <p14:tracePt t="100243" x="4205288" y="204788"/>
          <p14:tracePt t="100259" x="4197350" y="204788"/>
          <p14:tracePt t="100276" x="4197350" y="214313"/>
          <p14:tracePt t="100294" x="4108450" y="285750"/>
          <p14:tracePt t="100309" x="4062413" y="322263"/>
          <p14:tracePt t="100326" x="4054475" y="366713"/>
          <p14:tracePt t="100360" x="4081463" y="384175"/>
          <p14:tracePt t="100376" x="4473575" y="401638"/>
          <p14:tracePt t="100393" x="4670425" y="401638"/>
          <p14:tracePt t="100397" x="4867275" y="419100"/>
          <p14:tracePt t="100410" x="5000625" y="428625"/>
          <p14:tracePt t="100426" x="5126038" y="438150"/>
          <p14:tracePt t="100443" x="5126038" y="446088"/>
          <p14:tracePt t="100459" x="5089525" y="465138"/>
          <p14:tracePt t="100640" x="5037138" y="500063"/>
          <p14:tracePt t="100651" x="4973638" y="536575"/>
          <p14:tracePt t="100662" x="4894263" y="598488"/>
          <p14:tracePt t="100676" x="4830763" y="652463"/>
          <p14:tracePt t="100693" x="4741863" y="785813"/>
          <p14:tracePt t="100710" x="4732338" y="822325"/>
          <p14:tracePt t="100795" x="4741863" y="822325"/>
          <p14:tracePt t="100824" x="4741863" y="812800"/>
          <p14:tracePt t="100845" x="4751388" y="812800"/>
          <p14:tracePt t="100896" x="4759325" y="812800"/>
          <p14:tracePt t="100906" x="4786313" y="812800"/>
          <p14:tracePt t="100916" x="4848225" y="812800"/>
          <p14:tracePt t="100928" x="4946650" y="830263"/>
          <p14:tracePt t="100943" x="5027613" y="830263"/>
          <p14:tracePt t="100960" x="5224463" y="857250"/>
          <p14:tracePt t="100978" x="5483225" y="866775"/>
          <p14:tracePt t="100993" x="5634038" y="884238"/>
          <p14:tracePt t="101009" x="6010275" y="901700"/>
          <p14:tracePt t="101026" x="6116638" y="911225"/>
          <p14:tracePt t="101043" x="6375400" y="911225"/>
          <p14:tracePt t="101059" x="6599238" y="919163"/>
          <p14:tracePt t="101076" x="6688138" y="919163"/>
          <p14:tracePt t="101093" x="6777038" y="919163"/>
          <p14:tracePt t="101233" x="6759575" y="919163"/>
          <p14:tracePt t="101244" x="6742113" y="919163"/>
          <p14:tracePt t="101253" x="6680200" y="928688"/>
          <p14:tracePt t="101264" x="6483350" y="928688"/>
          <p14:tracePt t="101276" x="6161088" y="946150"/>
          <p14:tracePt t="101295" x="5554663" y="955675"/>
          <p14:tracePt t="101310" x="5330825" y="955675"/>
          <p14:tracePt t="101326" x="4894263" y="955675"/>
          <p14:tracePt t="101343" x="4776788" y="955675"/>
          <p14:tracePt t="101359" x="4652963" y="955675"/>
          <p14:tracePt t="101377" x="4643438" y="955675"/>
          <p14:tracePt t="101410" x="4652963" y="955675"/>
          <p14:tracePt t="101427" x="4687888" y="946150"/>
          <p14:tracePt t="101443" x="4705350" y="946150"/>
          <p14:tracePt t="101460" x="4848225" y="919163"/>
          <p14:tracePt t="101478" x="5322888" y="812800"/>
          <p14:tracePt t="101493" x="5634038" y="714375"/>
          <p14:tracePt t="101510" x="6205538" y="615950"/>
          <p14:tracePt t="101526" x="6456363" y="581025"/>
          <p14:tracePt t="101543" x="6697663" y="536575"/>
          <p14:tracePt t="101560" x="6777038" y="517525"/>
          <p14:tracePt t="101576" x="6804025" y="517525"/>
          <p14:tracePt t="101594" x="6848475" y="509588"/>
          <p14:tracePt t="101610" x="6858000" y="509588"/>
          <p14:tracePt t="101643" x="6848475" y="509588"/>
          <p14:tracePt t="101660" x="6840538" y="509588"/>
          <p14:tracePt t="101676" x="6697663" y="509588"/>
          <p14:tracePt t="101694" x="6394450" y="509588"/>
          <p14:tracePt t="101710" x="5759450" y="509588"/>
          <p14:tracePt t="101727" x="5251450" y="571500"/>
          <p14:tracePt t="101744" x="4983163" y="642938"/>
          <p14:tracePt t="101759" x="4751388" y="731838"/>
          <p14:tracePt t="101777" x="4741863" y="731838"/>
          <p14:tracePt t="101810" x="4751388" y="731838"/>
          <p14:tracePt t="101827" x="4822825" y="723900"/>
          <p14:tracePt t="101843" x="5062538" y="669925"/>
          <p14:tracePt t="101860" x="5822950" y="536575"/>
          <p14:tracePt t="101877" x="6402388" y="482600"/>
          <p14:tracePt t="101894" x="6680200" y="438150"/>
          <p14:tracePt t="101896" x="6840538" y="411163"/>
          <p14:tracePt t="101910" x="6946900" y="401638"/>
          <p14:tracePt t="101928" x="7108825" y="393700"/>
          <p14:tracePt t="101944" x="7161213" y="393700"/>
          <p14:tracePt t="101960" x="7286625" y="393700"/>
          <p14:tracePt t="101977" x="7323138" y="393700"/>
          <p14:tracePt t="101994" x="7367588" y="393700"/>
          <p14:tracePt t="102050" x="7340600" y="393700"/>
          <p14:tracePt t="102061" x="7205663" y="393700"/>
          <p14:tracePt t="102071" x="6938963" y="393700"/>
          <p14:tracePt t="102081" x="6589713" y="446088"/>
          <p14:tracePt t="102094" x="6134100" y="536575"/>
          <p14:tracePt t="102112" x="5375275" y="785813"/>
          <p14:tracePt t="102126" x="5072063" y="928688"/>
          <p14:tracePt t="102144" x="4660900" y="1125538"/>
          <p14:tracePt t="102160" x="4598988" y="1143000"/>
          <p14:tracePt t="102176" x="4589463" y="1143000"/>
          <p14:tracePt t="102204" x="4608513" y="1143000"/>
          <p14:tracePt t="102214" x="4679950" y="1133475"/>
          <p14:tracePt t="102226" x="4902200" y="1108075"/>
          <p14:tracePt t="102244" x="5108575" y="1081088"/>
          <p14:tracePt t="102260" x="5724525" y="1036638"/>
          <p14:tracePt t="102276" x="6259513" y="982663"/>
          <p14:tracePt t="102293" x="6402388" y="938213"/>
          <p14:tracePt t="102310" x="6518275" y="893763"/>
          <p14:tracePt t="102327" x="6545263" y="874713"/>
          <p14:tracePt t="102407" x="6537325" y="874713"/>
          <p14:tracePt t="102418" x="6518275" y="874713"/>
          <p14:tracePt t="102429" x="6473825" y="874713"/>
          <p14:tracePt t="102443" x="6259513" y="874713"/>
          <p14:tracePt t="102460" x="5500688" y="911225"/>
          <p14:tracePt t="102476" x="5143500" y="990600"/>
          <p14:tracePt t="102493" x="4670425" y="1098550"/>
          <p14:tracePt t="102510" x="4510088" y="1133475"/>
          <p14:tracePt t="102526" x="4500563" y="1133475"/>
          <p14:tracePt t="102562" x="4518025" y="1133475"/>
          <p14:tracePt t="102577" x="4581525" y="1098550"/>
          <p14:tracePt t="102593" x="5214938" y="839788"/>
          <p14:tracePt t="102610" x="5545138" y="776288"/>
          <p14:tracePt t="102627" x="6018213" y="687388"/>
          <p14:tracePt t="102643" x="6340475" y="633413"/>
          <p14:tracePt t="102660" x="6429375" y="615950"/>
          <p14:tracePt t="102677" x="6527800" y="588963"/>
          <p14:tracePt t="102694" x="6616700" y="581025"/>
          <p14:tracePt t="102710" x="6661150" y="581025"/>
          <p14:tracePt t="102727" x="6732588" y="581025"/>
          <p14:tracePt t="102971" x="6697663" y="581025"/>
          <p14:tracePt t="102980" x="6608763" y="598488"/>
          <p14:tracePt t="102990" x="6510338" y="642938"/>
          <p14:tracePt t="103000" x="6411913" y="679450"/>
          <p14:tracePt t="103011" x="6269038" y="741363"/>
          <p14:tracePt t="103027" x="6116638" y="785813"/>
          <p14:tracePt t="103043" x="5857875" y="839788"/>
          <p14:tracePt t="103062" x="5653088" y="874713"/>
          <p14:tracePt t="103077" x="5626100" y="874713"/>
          <p14:tracePt t="103110" x="5626100" y="857250"/>
          <p14:tracePt t="105442" x="5688013" y="857250"/>
          <p14:tracePt t="105451" x="5786438" y="857250"/>
          <p14:tracePt t="105463" x="5938838" y="874713"/>
          <p14:tracePt t="105477" x="6081713" y="911225"/>
          <p14:tracePt t="105494" x="6205538" y="928688"/>
          <p14:tracePt t="105512" x="6188075" y="928688"/>
          <p14:tracePt t="105527" x="6089650" y="919163"/>
          <p14:tracePt t="105544" x="5483225" y="803275"/>
          <p14:tracePt t="105561" x="5153025" y="758825"/>
          <p14:tracePt t="105577" x="4714875" y="704850"/>
          <p14:tracePt t="105595" x="4554538" y="687388"/>
          <p14:tracePt t="105611" x="4537075" y="687388"/>
          <p14:tracePt t="105628" x="4537075" y="679450"/>
          <p14:tracePt t="105646" x="4545013" y="679450"/>
          <p14:tracePt t="105661" x="4554538" y="679450"/>
          <p14:tracePt t="105678" x="4581525" y="679450"/>
          <p14:tracePt t="105695" x="4598988" y="679450"/>
          <p14:tracePt t="105711" x="4741863" y="687388"/>
          <p14:tracePt t="105728" x="4830763" y="687388"/>
          <p14:tracePt t="105745" x="4983163" y="696913"/>
          <p14:tracePt t="105761" x="5045075" y="696913"/>
          <p14:tracePt t="105778" x="5072063" y="696913"/>
          <p14:tracePt t="105794" x="5108575" y="696913"/>
          <p14:tracePt t="105811" x="5232400" y="679450"/>
          <p14:tracePt t="105828" x="5303838" y="669925"/>
          <p14:tracePt t="105844" x="5419725" y="660400"/>
          <p14:tracePt t="105861" x="5483225" y="660400"/>
          <p14:tracePt t="105877" x="5500688" y="660400"/>
          <p14:tracePt t="105941" x="5473700" y="660400"/>
          <p14:tracePt t="105952" x="5429250" y="660400"/>
          <p14:tracePt t="105963" x="5303838" y="704850"/>
          <p14:tracePt t="105977" x="5133975" y="758825"/>
          <p14:tracePt t="105994" x="4813300" y="866775"/>
          <p14:tracePt t="106012" x="4660900" y="919163"/>
          <p14:tracePt t="106028" x="4527550" y="965200"/>
          <p14:tracePt t="106061" x="4537075" y="965200"/>
          <p14:tracePt t="106077" x="4633913" y="946150"/>
          <p14:tracePt t="106095" x="4875213" y="874713"/>
          <p14:tracePt t="106111" x="5027613" y="839788"/>
          <p14:tracePt t="106127" x="5429250" y="768350"/>
          <p14:tracePt t="106145" x="5554663" y="758825"/>
          <p14:tracePt t="106161" x="5751513" y="723900"/>
          <p14:tracePt t="106177" x="5813425" y="714375"/>
          <p14:tracePt t="106228" x="5768975" y="714375"/>
          <p14:tracePt t="106237" x="5626100" y="714375"/>
          <p14:tracePt t="106248" x="5456238" y="714375"/>
          <p14:tracePt t="106261" x="5153025" y="714375"/>
          <p14:tracePt t="106279" x="4751388" y="758825"/>
          <p14:tracePt t="106295" x="4608513" y="785813"/>
          <p14:tracePt t="106311" x="4510088" y="803275"/>
          <p14:tracePt t="106327" x="4510088" y="812800"/>
          <p14:tracePt t="106361" x="4554538" y="822325"/>
          <p14:tracePt t="106377" x="4660900" y="857250"/>
          <p14:tracePt t="106394" x="4973638" y="874713"/>
          <p14:tracePt t="106412" x="5473700" y="839788"/>
          <p14:tracePt t="106428" x="5670550" y="803275"/>
          <p14:tracePt t="106444" x="5911850" y="714375"/>
          <p14:tracePt t="106463" x="5973763" y="669925"/>
          <p14:tracePt t="106477" x="5973763" y="660400"/>
          <p14:tracePt t="106511" x="5965825" y="660400"/>
          <p14:tracePt t="106528" x="5803900" y="615950"/>
          <p14:tracePt t="106544" x="5456238" y="608013"/>
          <p14:tracePt t="106561" x="5214938" y="608013"/>
          <p14:tracePt t="106578" x="4768850" y="679450"/>
          <p14:tracePt t="106595" x="4500563" y="750888"/>
          <p14:tracePt t="106611" x="4419600" y="803275"/>
          <p14:tracePt t="106628" x="4384675" y="830263"/>
          <p14:tracePt t="106645" x="4384675" y="839788"/>
          <p14:tracePt t="106661" x="4384675" y="857250"/>
          <p14:tracePt t="106678" x="4394200" y="884238"/>
          <p14:tracePt t="106694" x="4456113" y="911225"/>
          <p14:tracePt t="106711" x="4705350" y="965200"/>
          <p14:tracePt t="106728" x="4902200" y="911225"/>
          <p14:tracePt t="106745" x="5483225" y="758825"/>
          <p14:tracePt t="106761" x="5848350" y="581025"/>
          <p14:tracePt t="106779" x="5973763" y="482600"/>
          <p14:tracePt t="106795" x="6027738" y="393700"/>
          <p14:tracePt t="106811" x="6062663" y="241300"/>
          <p14:tracePt t="106828" x="6062663" y="231775"/>
          <p14:tracePt t="106845" x="6027738" y="223838"/>
          <p14:tracePt t="106861" x="5830888" y="214313"/>
          <p14:tracePt t="106878" x="5581650" y="214313"/>
          <p14:tracePt t="106894" x="5153025" y="303213"/>
          <p14:tracePt t="106912" x="4759325" y="509588"/>
          <p14:tracePt t="106928" x="4598988" y="588963"/>
          <p14:tracePt t="106945" x="4357688" y="696913"/>
          <p14:tracePt t="106962" x="4286250" y="758825"/>
          <p14:tracePt t="106978" x="4205288" y="830263"/>
          <p14:tracePt t="106995" x="4160838" y="955675"/>
          <p14:tracePt t="107011" x="4160838" y="982663"/>
          <p14:tracePt t="107028" x="4160838" y="1009650"/>
          <p14:tracePt t="107045" x="4197350" y="1036638"/>
          <p14:tracePt t="107061" x="4268788" y="1062038"/>
          <p14:tracePt t="107078" x="4572000" y="1098550"/>
          <p14:tracePt t="107095" x="4714875" y="1098550"/>
          <p14:tracePt t="107112" x="5054600" y="1071563"/>
          <p14:tracePt t="107128" x="5295900" y="973138"/>
          <p14:tracePt t="107145" x="5348288" y="911225"/>
          <p14:tracePt t="107161" x="5375275" y="857250"/>
          <p14:tracePt t="107178" x="5375275" y="847725"/>
          <p14:tracePt t="107218" x="5367338" y="847725"/>
          <p14:tracePt t="107229" x="5348288" y="847725"/>
          <p14:tracePt t="107245" x="5303838" y="847725"/>
          <p14:tracePt t="107261" x="5062538" y="839788"/>
          <p14:tracePt t="107279" x="4848225" y="839788"/>
          <p14:tracePt t="107295" x="4697413" y="857250"/>
          <p14:tracePt t="107311" x="4518025" y="911225"/>
          <p14:tracePt t="107330" x="4438650" y="1009650"/>
          <p14:tracePt t="107345" x="4419600" y="1027113"/>
          <p14:tracePt t="107361" x="4394200" y="1071563"/>
          <p14:tracePt t="107401" x="4402138" y="1071563"/>
          <p14:tracePt t="107414" x="4419600" y="1071563"/>
          <p14:tracePt t="107428" x="4446588" y="1071563"/>
          <p14:tracePt t="107445" x="4786313" y="1062038"/>
          <p14:tracePt t="107463" x="5465763" y="830263"/>
          <p14:tracePt t="107478" x="5795963" y="679450"/>
          <p14:tracePt t="107495" x="6205538" y="544513"/>
          <p14:tracePt t="107512" x="6357938" y="500063"/>
          <p14:tracePt t="107528" x="6465888" y="438150"/>
          <p14:tracePt t="107545" x="6473825" y="419100"/>
          <p14:tracePt t="107586" x="6438900" y="419100"/>
          <p14:tracePt t="107597" x="6367463" y="419100"/>
          <p14:tracePt t="107612" x="6215063" y="419100"/>
          <p14:tracePt t="107628" x="5259388" y="509588"/>
          <p14:tracePt t="107646" x="4902200" y="571500"/>
          <p14:tracePt t="107662" x="4384675" y="660400"/>
          <p14:tracePt t="107678" x="4197350" y="714375"/>
          <p14:tracePt t="107696" x="4170363" y="723900"/>
          <p14:tracePt t="107711" x="4170363" y="731838"/>
          <p14:tracePt t="107729" x="4170363" y="750888"/>
          <p14:tracePt t="107749" x="4170363" y="758825"/>
          <p14:tracePt t="107801" x="4187825" y="758825"/>
          <p14:tracePt t="107810" x="4197350" y="758825"/>
          <p14:tracePt t="107820" x="4214813" y="785813"/>
          <p14:tracePt t="107831" x="4268788" y="830263"/>
          <p14:tracePt t="107844" x="4348163" y="857250"/>
          <p14:tracePt t="107862" x="4562475" y="857250"/>
          <p14:tracePt t="107878" x="4751388" y="758825"/>
          <p14:tracePt t="108106" x="4830763" y="758825"/>
          <p14:tracePt t="108116" x="4991100" y="785813"/>
          <p14:tracePt t="108128" x="5322888" y="866775"/>
          <p14:tracePt t="108145" x="5759450" y="965200"/>
          <p14:tracePt t="108162" x="6465888" y="1081088"/>
          <p14:tracePt t="108178" x="6867525" y="1116013"/>
          <p14:tracePt t="108194" x="6991350" y="1116013"/>
          <p14:tracePt t="108211" x="7108825" y="1116013"/>
          <p14:tracePt t="108229" x="7170738" y="1116013"/>
          <p14:tracePt t="108245" x="7205663" y="1116013"/>
          <p14:tracePt t="108262" x="7313613" y="1089025"/>
          <p14:tracePt t="108280" x="7429500" y="1017588"/>
          <p14:tracePt t="108295" x="7456488" y="1009650"/>
          <p14:tracePt t="108312" x="7491413" y="955675"/>
          <p14:tracePt t="108996" x="6473825" y="1000125"/>
          <p14:tracePt t="109005" x="6143625" y="1169988"/>
          <p14:tracePt t="109015" x="5840413" y="1330325"/>
          <p14:tracePt t="109028" x="5562600" y="1536700"/>
          <p14:tracePt t="109046" x="5348288" y="1768475"/>
          <p14:tracePt t="109061" x="4946650" y="2357438"/>
          <p14:tracePt t="109078" x="4741863" y="3062288"/>
          <p14:tracePt t="109095" x="4741863" y="3232150"/>
          <p14:tracePt t="109112" x="4768850" y="3616325"/>
          <p14:tracePt t="111232" x="4581525" y="3759200"/>
          <p14:tracePt t="111241" x="4518025" y="3803650"/>
          <p14:tracePt t="111252" x="4465638" y="3857625"/>
          <p14:tracePt t="111263" x="4411663" y="3929063"/>
          <p14:tracePt t="111279" x="4330700" y="3965575"/>
          <p14:tracePt t="111296" x="4187825" y="3990975"/>
          <p14:tracePt t="111313" x="4037013" y="3990975"/>
          <p14:tracePt t="111329" x="3946525" y="3965575"/>
          <p14:tracePt t="111346" x="3822700" y="3867150"/>
          <p14:tracePt t="111364" x="3670300" y="3741738"/>
          <p14:tracePt t="111379" x="3616325" y="3687763"/>
          <p14:tracePt t="111395" x="3562350" y="3589338"/>
          <p14:tracePt t="111412" x="3562350" y="3544888"/>
          <p14:tracePt t="111682" x="3714750" y="3517900"/>
          <p14:tracePt t="111691" x="3830638" y="3509963"/>
          <p14:tracePt t="111701" x="4000500" y="3482975"/>
          <p14:tracePt t="111712" x="4251325" y="3473450"/>
          <p14:tracePt t="111729" x="4446588" y="3455988"/>
          <p14:tracePt t="111746" x="4776788" y="3438525"/>
          <p14:tracePt t="111762" x="4946650" y="3419475"/>
          <p14:tracePt t="111779" x="4983163" y="3411538"/>
          <p14:tracePt t="111795" x="5010150" y="3402013"/>
          <p14:tracePt t="111829" x="5010150" y="3384550"/>
          <p14:tracePt t="111906" x="4572000" y="3384550"/>
          <p14:tracePt t="111916" x="4205288" y="3384550"/>
          <p14:tracePt t="111926" x="3822700" y="3384550"/>
          <p14:tracePt t="111936" x="3473450" y="3367088"/>
          <p14:tracePt t="111947" x="3125788" y="3330575"/>
          <p14:tracePt t="111963" x="2884488" y="3330575"/>
          <p14:tracePt t="111979" x="2446338" y="3330575"/>
          <p14:tracePt t="111996" x="2179638" y="3402013"/>
          <p14:tracePt t="112437" x="2438400" y="3482975"/>
          <p14:tracePt t="112447" x="2786063" y="3652838"/>
          <p14:tracePt t="112456" x="3152775" y="3768725"/>
          <p14:tracePt t="112467" x="3394075" y="3840163"/>
          <p14:tracePt t="112479" x="3536950" y="3911600"/>
          <p14:tracePt t="112497" x="3759200" y="3929063"/>
          <p14:tracePt t="112512" x="3840163" y="3929063"/>
          <p14:tracePt t="112529" x="4017963" y="3857625"/>
          <p14:tracePt t="112834" x="4152900" y="3795713"/>
          <p14:tracePt t="112845" x="4375150" y="3705225"/>
          <p14:tracePt t="112855" x="4616450" y="3625850"/>
          <p14:tracePt t="112866" x="4867275" y="3554413"/>
          <p14:tracePt t="112879" x="5054600" y="3509963"/>
          <p14:tracePt t="112897" x="5303838" y="3465513"/>
          <p14:tracePt t="112912" x="5375275" y="3455988"/>
          <p14:tracePt t="112930" x="5384800" y="3446463"/>
          <p14:tracePt t="113212" x="5276850" y="3455988"/>
          <p14:tracePt t="113222" x="5010150" y="3509963"/>
          <p14:tracePt t="113233" x="4687888" y="3544888"/>
          <p14:tracePt t="113246" x="4295775" y="3571875"/>
          <p14:tracePt t="113264" x="3732213" y="3589338"/>
          <p14:tracePt t="113280" x="3536950" y="3589338"/>
          <p14:tracePt t="113296" x="3357563" y="3589338"/>
          <p14:tracePt t="113314" x="3259138" y="3589338"/>
          <p14:tracePt t="129581" x="3259138" y="3598863"/>
          <p14:tracePt t="129612" x="3276600" y="3616325"/>
          <p14:tracePt t="129622" x="3375025" y="3652838"/>
          <p14:tracePt t="129633" x="3517900" y="3697288"/>
          <p14:tracePt t="129643" x="3724275" y="3786188"/>
          <p14:tracePt t="129653" x="3902075" y="3884613"/>
          <p14:tracePt t="129667" x="4133850" y="3983038"/>
          <p14:tracePt t="129684" x="4375150" y="4205288"/>
          <p14:tracePt t="129701" x="4446588" y="4241800"/>
          <p14:tracePt t="129717" x="4510088" y="4303713"/>
          <p14:tracePt t="129735" x="4510088" y="4367213"/>
          <p14:tracePt t="129751" x="4500563" y="4394200"/>
          <p14:tracePt t="129767" x="4456113" y="4438650"/>
          <p14:tracePt t="129785" x="4419600" y="4456113"/>
          <p14:tracePt t="129800" x="4286250" y="4473575"/>
          <p14:tracePt t="129817" x="4098925" y="4491038"/>
          <p14:tracePt t="129834" x="4010025" y="4510088"/>
          <p14:tracePt t="129851" x="3875088" y="4562475"/>
          <p14:tracePt t="129867" x="3840163" y="4562475"/>
          <p14:tracePt t="129884" x="3813175" y="4598988"/>
          <p14:tracePt t="129901" x="3795713" y="4598988"/>
          <p14:tracePt t="129959" x="3795713" y="4589463"/>
          <p14:tracePt t="129980" x="3795713" y="4581525"/>
          <p14:tracePt t="130010" x="3795713" y="4572000"/>
          <p14:tracePt t="130031" x="3795713" y="4562475"/>
          <p14:tracePt t="130041" x="3776663" y="4483100"/>
          <p14:tracePt t="130053" x="3776663" y="4456113"/>
          <p14:tracePt t="130072" x="3759200" y="4394200"/>
          <p14:tracePt t="130084" x="3759200" y="4384675"/>
          <p14:tracePt t="130101" x="3759200" y="4375150"/>
          <p14:tracePt t="130117" x="3751263" y="4367213"/>
          <p14:tracePt t="130153" x="3751263" y="4357688"/>
          <p14:tracePt t="130167" x="3795713" y="4303713"/>
          <p14:tracePt t="130184" x="3938588" y="4160838"/>
          <p14:tracePt t="130200" x="4089400" y="4098925"/>
          <p14:tracePt t="130217" x="4456113" y="3911600"/>
          <p14:tracePt t="130236" x="4875213" y="3705225"/>
          <p14:tracePt t="130250" x="5081588" y="3679825"/>
          <p14:tracePt t="130267" x="5348288" y="3660775"/>
          <p14:tracePt t="130284" x="5446713" y="3670300"/>
          <p14:tracePt t="130301" x="5545138" y="3697288"/>
          <p14:tracePt t="130317" x="5589588" y="3741738"/>
          <p14:tracePt t="130334" x="5608638" y="3741738"/>
          <p14:tracePt t="130350" x="5670550" y="3795713"/>
          <p14:tracePt t="130368" x="5751513" y="3848100"/>
          <p14:tracePt t="130384" x="5795963" y="3884613"/>
          <p14:tracePt t="130400" x="5840413" y="3938588"/>
          <p14:tracePt t="130418" x="5848350" y="3990975"/>
          <p14:tracePt t="130434" x="5848350" y="4027488"/>
          <p14:tracePt t="130451" x="5822950" y="4143375"/>
          <p14:tracePt t="130468" x="5776913" y="4259263"/>
          <p14:tracePt t="130484" x="5715000" y="4384675"/>
          <p14:tracePt t="130501" x="5680075" y="4473575"/>
          <p14:tracePt t="130517" x="5643563" y="4518025"/>
          <p14:tracePt t="130534" x="5616575" y="4562475"/>
          <p14:tracePt t="130551" x="5608638" y="4633913"/>
          <p14:tracePt t="130567" x="5599113" y="4643438"/>
          <p14:tracePt t="130584" x="5599113" y="4652963"/>
          <p14:tracePt t="130634" x="5589588" y="4652963"/>
          <p14:tracePt t="130644" x="5581650" y="4652963"/>
          <p14:tracePt t="130665" x="5572125" y="4643438"/>
          <p14:tracePt t="130674" x="5562600" y="4643438"/>
          <p14:tracePt t="130686" x="5518150" y="4643438"/>
          <p14:tracePt t="130700" x="5465763" y="4643438"/>
          <p14:tracePt t="130717" x="5367338" y="4652963"/>
          <p14:tracePt t="130735" x="5259388" y="4670425"/>
          <p14:tracePt t="130751" x="4902200" y="4714875"/>
          <p14:tracePt t="130767" x="4545013" y="4803775"/>
          <p14:tracePt t="130784" x="4411663" y="4822825"/>
          <p14:tracePt t="130801" x="4276725" y="4848225"/>
          <p14:tracePt t="130818" x="4251325" y="4857750"/>
          <p14:tracePt t="132360" x="4160838" y="4857750"/>
          <p14:tracePt t="132370" x="4054475" y="4857750"/>
          <p14:tracePt t="132380" x="3884613" y="4822825"/>
          <p14:tracePt t="132390" x="3571875" y="4741863"/>
          <p14:tracePt t="132402" x="3330575" y="4670425"/>
          <p14:tracePt t="132418" x="3044825" y="4510088"/>
          <p14:tracePt t="132435" x="2724150" y="4402138"/>
          <p14:tracePt t="132452" x="2598738" y="4340225"/>
          <p14:tracePt t="132468" x="2562225" y="4313238"/>
          <p14:tracePt t="132485" x="2544763" y="4224338"/>
          <p14:tracePt t="132501" x="2554288" y="4089400"/>
          <p14:tracePt t="132738" x="2509838" y="4108450"/>
          <p14:tracePt t="132748" x="2446338" y="4116388"/>
          <p14:tracePt t="132758" x="2347913" y="4125913"/>
          <p14:tracePt t="132769" x="2241550" y="4152900"/>
          <p14:tracePt t="132785" x="2062163" y="4152900"/>
          <p14:tracePt t="132801" x="1554163" y="4152900"/>
          <p14:tracePt t="132820" x="1160463" y="4108450"/>
          <p14:tracePt t="132835" x="1054100" y="4081463"/>
          <p14:tracePt t="132851" x="938213" y="4044950"/>
          <p14:tracePt t="132870" x="919163" y="4010025"/>
          <p14:tracePt t="132885" x="919163" y="3990975"/>
          <p14:tracePt t="132902" x="1044575" y="3795713"/>
          <p14:tracePt t="132918" x="1204913" y="3687763"/>
          <p14:tracePt t="132935" x="1731963" y="3571875"/>
          <p14:tracePt t="132952" x="2509838" y="3554413"/>
          <p14:tracePt t="132968" x="2973388" y="3554413"/>
          <p14:tracePt t="132985" x="3768725" y="3554413"/>
          <p14:tracePt t="133003" x="4402138" y="3554413"/>
          <p14:tracePt t="133019" x="4741863" y="3554413"/>
          <p14:tracePt t="133035" x="5133975" y="3544888"/>
          <p14:tracePt t="133051" x="5259388" y="3527425"/>
          <p14:tracePt t="133068" x="5429250" y="3509963"/>
          <p14:tracePt t="133085" x="5473700" y="3490913"/>
          <p14:tracePt t="133268" x="5473700" y="3517900"/>
          <p14:tracePt t="133279" x="5473700" y="3571875"/>
          <p14:tracePt t="133290" x="5473700" y="3625850"/>
          <p14:tracePt t="133301" x="5465763" y="3670300"/>
          <p14:tracePt t="133320" x="5429250" y="3751263"/>
          <p14:tracePt t="133335" x="5402263" y="3786188"/>
          <p14:tracePt t="133352" x="5367338" y="3867150"/>
          <p14:tracePt t="133368" x="5340350" y="3894138"/>
          <p14:tracePt t="133385" x="5251450" y="3990975"/>
          <p14:tracePt t="133401" x="5197475" y="4044950"/>
          <p14:tracePt t="133595" x="5072063" y="4044950"/>
          <p14:tracePt t="133605" x="4919663" y="4037013"/>
          <p14:tracePt t="133616" x="4616450" y="3990975"/>
          <p14:tracePt t="133626" x="4232275" y="3902075"/>
          <p14:tracePt t="133637" x="3938588" y="3830638"/>
          <p14:tracePt t="133652" x="3608388" y="3768725"/>
          <p14:tracePt t="133668" x="3276600" y="3679825"/>
          <p14:tracePt t="133685" x="3187700" y="3598863"/>
          <p14:tracePt t="133701" x="3089275" y="3562350"/>
          <p14:tracePt t="133718" x="3071813" y="3554413"/>
          <p14:tracePt t="134015" x="2776538" y="3660775"/>
          <p14:tracePt t="134024" x="2536825" y="3705225"/>
          <p14:tracePt t="134036" x="2303463" y="3759200"/>
          <p14:tracePt t="134052" x="2116138" y="3786188"/>
          <p14:tracePt t="134069" x="1785938" y="3803650"/>
          <p14:tracePt t="134086" x="1625600" y="3795713"/>
          <p14:tracePt t="134102" x="1598613" y="3768725"/>
          <p14:tracePt t="134119" x="1581150" y="3714750"/>
          <p14:tracePt t="134135" x="1581150" y="3616325"/>
          <p14:tracePt t="134352" x="1581150" y="3608388"/>
          <p14:tracePt t="134361" x="1581150" y="3589338"/>
          <p14:tracePt t="134371" x="1608138" y="3527425"/>
          <p14:tracePt t="134385" x="1652588" y="3384550"/>
          <p14:tracePt t="134403" x="1714500" y="3232150"/>
          <p14:tracePt t="134419" x="1751013" y="3170238"/>
          <p14:tracePt t="134435" x="1768475" y="3143250"/>
          <p14:tracePt t="134453" x="1822450" y="3143250"/>
          <p14:tracePt t="134469" x="1946275" y="3125788"/>
          <p14:tracePt t="134485" x="2322513" y="3098800"/>
          <p14:tracePt t="134502" x="2598738" y="3125788"/>
          <p14:tracePt t="134519" x="3044825" y="3160713"/>
          <p14:tracePt t="134535" x="3500438" y="3205163"/>
          <p14:tracePt t="134551" x="3687763" y="3224213"/>
          <p14:tracePt t="134569" x="4000500" y="3259138"/>
          <p14:tracePt t="134587" x="4214813" y="3313113"/>
          <p14:tracePt t="136700" x="4143375" y="3340100"/>
          <p14:tracePt t="136710" x="4027488" y="3375025"/>
          <p14:tracePt t="136721" x="3911600" y="3402013"/>
          <p14:tracePt t="136736" x="3776663" y="3411538"/>
          <p14:tracePt t="136753" x="3652838" y="3411538"/>
          <p14:tracePt t="136769" x="3455988" y="3411538"/>
          <p14:tracePt t="136786" x="3286125" y="3367088"/>
          <p14:tracePt t="136802" x="3170238" y="3295650"/>
          <p14:tracePt t="136819" x="3143250" y="3268663"/>
          <p14:tracePt t="136836" x="3133725" y="3205163"/>
          <p14:tracePt t="137098" x="3054350" y="3241675"/>
          <p14:tracePt t="137109" x="2965450" y="3313113"/>
          <p14:tracePt t="137120" x="2795588" y="3394075"/>
          <p14:tracePt t="137136" x="2608263" y="3438525"/>
          <p14:tracePt t="137152" x="2276475" y="3490913"/>
          <p14:tracePt t="137170" x="2071688" y="3500438"/>
          <p14:tracePt t="137186" x="2009775" y="3500438"/>
          <p14:tracePt t="137203" x="1973263" y="3500438"/>
          <p14:tracePt t="137220" x="1990725" y="3394075"/>
          <p14:tracePt t="137466" x="2009775" y="3367088"/>
          <p14:tracePt t="137476" x="2044700" y="3348038"/>
          <p14:tracePt t="137487" x="2081213" y="3303588"/>
          <p14:tracePt t="137502" x="2116138" y="3259138"/>
          <p14:tracePt t="137519" x="2160588" y="3081338"/>
          <p14:tracePt t="137537" x="2152650" y="2955925"/>
          <p14:tracePt t="137552" x="2125663" y="2938463"/>
          <p14:tracePt t="137569" x="2044700" y="2928938"/>
          <p14:tracePt t="137586" x="2000250" y="2928938"/>
          <p14:tracePt t="137603" x="1847850" y="2973388"/>
          <p14:tracePt t="137619" x="1670050" y="3081338"/>
          <p14:tracePt t="137636" x="1616075" y="3116263"/>
          <p14:tracePt t="137653" x="1598613" y="3143250"/>
          <p14:tracePt t="137701" x="1625600" y="3143250"/>
          <p14:tracePt t="137711" x="1679575" y="3143250"/>
          <p14:tracePt t="137722" x="1812925" y="3170238"/>
          <p14:tracePt t="137736" x="2027238" y="3205163"/>
          <p14:tracePt t="137754" x="2679700" y="3303588"/>
          <p14:tracePt t="137769" x="2938463" y="3330575"/>
          <p14:tracePt t="137786" x="3348038" y="3394075"/>
          <p14:tracePt t="137803" x="3571875" y="3446463"/>
          <p14:tracePt t="137819" x="3670300" y="3473450"/>
          <p14:tracePt t="137836" x="3741738" y="3517900"/>
          <p14:tracePt t="140091" x="3598863" y="3429000"/>
          <p14:tracePt t="140101" x="3340100" y="3429000"/>
          <p14:tracePt t="140111" x="3062288" y="3465513"/>
          <p14:tracePt t="140122" x="2598738" y="3625850"/>
          <p14:tracePt t="140137" x="2160588" y="3759200"/>
          <p14:tracePt t="140154" x="1285875" y="3919538"/>
          <p14:tracePt t="140171" x="1000125" y="3965575"/>
          <p14:tracePt t="140187" x="812800" y="3965575"/>
          <p14:tracePt t="140203" x="768350" y="3938588"/>
          <p14:tracePt t="140437" x="830263" y="3830638"/>
          <p14:tracePt t="140448" x="911225" y="3732213"/>
          <p14:tracePt t="140458" x="1017588" y="3544888"/>
          <p14:tracePt t="140470" x="1098550" y="3251200"/>
          <p14:tracePt t="140489" x="1116013" y="2732088"/>
          <p14:tracePt t="140503" x="1089025" y="2633663"/>
          <p14:tracePt t="140520" x="1044575" y="2384425"/>
          <p14:tracePt t="140537" x="1009650" y="2330450"/>
          <p14:tracePt t="140553" x="919163" y="2268538"/>
          <p14:tracePt t="140571" x="874713" y="2251075"/>
          <p14:tracePt t="140587" x="857250" y="2251075"/>
          <p14:tracePt t="140604" x="830263" y="2268538"/>
          <p14:tracePt t="140846" x="1036638" y="2152650"/>
          <p14:tracePt t="140857" x="1446213" y="2062163"/>
          <p14:tracePt t="140866" x="1919288" y="1990725"/>
          <p14:tracePt t="140877" x="2330450" y="1955800"/>
          <p14:tracePt t="140888" x="2768600" y="1955800"/>
          <p14:tracePt t="140903" x="3160713" y="1982788"/>
          <p14:tracePt t="140920" x="3867150" y="2062163"/>
          <p14:tracePt t="140938" x="4456113" y="2160588"/>
          <p14:tracePt t="140953" x="4697413" y="2224088"/>
          <p14:tracePt t="140970" x="5072063" y="2276475"/>
          <p14:tracePt t="140987" x="5232400" y="2276475"/>
          <p14:tracePt t="141203" x="5527675" y="2276475"/>
          <p14:tracePt t="141214" x="5840413" y="2276475"/>
          <p14:tracePt t="141224" x="6286500" y="2303463"/>
          <p14:tracePt t="141237" x="6599238" y="2322513"/>
          <p14:tracePt t="141255" x="7081838" y="2366963"/>
          <p14:tracePt t="141270" x="7188200" y="2401888"/>
          <p14:tracePt t="141287" x="7286625" y="2446338"/>
          <p14:tracePt t="141304" x="7296150" y="2473325"/>
          <p14:tracePt t="141320" x="7269163" y="2652713"/>
          <p14:tracePt t="141337" x="7180263" y="2857500"/>
          <p14:tracePt t="141354" x="7126288" y="3017838"/>
          <p14:tracePt t="141370" x="7072313" y="3179763"/>
          <p14:tracePt t="141388" x="7072313" y="3214688"/>
          <p14:tracePt t="141459" x="7062788" y="3214688"/>
          <p14:tracePt t="141479" x="7037388" y="3224213"/>
          <p14:tracePt t="141489" x="7010400" y="3232150"/>
          <p14:tracePt t="141500" x="6965950" y="3241675"/>
          <p14:tracePt t="141510" x="6919913" y="3251200"/>
          <p14:tracePt t="141522" x="6840538" y="3268663"/>
          <p14:tracePt t="141537" x="6697663" y="3286125"/>
          <p14:tracePt t="141554" x="5991225" y="3384550"/>
          <p14:tracePt t="141571" x="5170488" y="3482975"/>
          <p14:tracePt t="141587" x="4741863" y="3554413"/>
          <p14:tracePt t="141604" x="4456113" y="3643313"/>
          <p14:tracePt t="141817" x="4054475" y="3562350"/>
          <p14:tracePt t="141826" x="3697288" y="3500438"/>
          <p14:tracePt t="141838" x="3232150" y="3465513"/>
          <p14:tracePt t="141854" x="2786063" y="3429000"/>
          <p14:tracePt t="141870" x="1938338" y="3429000"/>
          <p14:tracePt t="141888" x="1366838" y="3482975"/>
          <p14:tracePt t="141903" x="1241425" y="3509963"/>
          <p14:tracePt t="141920" x="1116013" y="3536950"/>
          <p14:tracePt t="141939" x="1125538" y="3562350"/>
          <p14:tracePt t="142173" x="1214438" y="3536950"/>
          <p14:tracePt t="142184" x="1446213" y="3465513"/>
          <p14:tracePt t="142194" x="1884363" y="3357563"/>
          <p14:tracePt t="142206" x="2330450" y="3259138"/>
          <p14:tracePt t="142221" x="2884488" y="3160713"/>
          <p14:tracePt t="142237" x="3919538" y="3000375"/>
          <p14:tracePt t="142255" x="4562475" y="3036888"/>
          <p14:tracePt t="142270" x="4857750" y="3116263"/>
          <p14:tracePt t="142287" x="5251450" y="3179763"/>
          <p14:tracePt t="142303" x="5438775" y="3214688"/>
          <p14:tracePt t="142320" x="5634038" y="3286125"/>
          <p14:tracePt t="142337" x="5776913" y="3313113"/>
          <p14:tracePt t="142354" x="5795963" y="3313113"/>
          <p14:tracePt t="142371" x="5840413" y="3259138"/>
          <p14:tracePt t="142583" x="5840413" y="3313113"/>
          <p14:tracePt t="142592" x="5840413" y="3357563"/>
          <p14:tracePt t="142604" x="5822950" y="3473450"/>
          <p14:tracePt t="142620" x="5795963" y="3625850"/>
          <p14:tracePt t="142637" x="5715000" y="4000500"/>
          <p14:tracePt t="142654" x="5653088" y="4286250"/>
          <p14:tracePt t="142671" x="5643563" y="4394200"/>
          <p14:tracePt t="142688" x="5626100" y="4473575"/>
          <p14:tracePt t="142705" x="5616575" y="4510088"/>
          <p14:tracePt t="142721" x="5616575" y="4537075"/>
          <p14:tracePt t="142738" x="5616575" y="4572000"/>
          <p14:tracePt t="142755" x="5608638" y="4598988"/>
          <p14:tracePt t="142771" x="5608638" y="4616450"/>
          <p14:tracePt t="142788" x="5608638" y="4625975"/>
          <p14:tracePt t="142858" x="5599113" y="4652963"/>
          <p14:tracePt t="142868" x="5545138" y="4670425"/>
          <p14:tracePt t="142878" x="5402263" y="4724400"/>
          <p14:tracePt t="142889" x="5108575" y="4732338"/>
          <p14:tracePt t="142904" x="4643438" y="4732338"/>
          <p14:tracePt t="142920" x="3384550" y="4687888"/>
          <p14:tracePt t="142937" x="2847975" y="4687888"/>
          <p14:tracePt t="142954" x="1973263" y="4714875"/>
          <p14:tracePt t="142971" x="1616075" y="4724400"/>
          <p14:tracePt t="142987" x="1562100" y="4724400"/>
          <p14:tracePt t="143004" x="1536700" y="4724400"/>
          <p14:tracePt t="143022" x="1544638" y="4714875"/>
          <p14:tracePt t="143267" x="1509713" y="4741863"/>
          <p14:tracePt t="143277" x="1446213" y="4751388"/>
          <p14:tracePt t="143288" x="1339850" y="4751388"/>
          <p14:tracePt t="143304" x="1196975" y="4751388"/>
          <p14:tracePt t="143321" x="822325" y="4589463"/>
          <p14:tracePt t="143338" x="598488" y="4313238"/>
          <p14:tracePt t="143355" x="571500" y="4224338"/>
          <p14:tracePt t="143371" x="561975" y="4062413"/>
          <p14:tracePt t="143389" x="598488" y="3776663"/>
          <p14:tracePt t="143404" x="660400" y="3705225"/>
          <p14:tracePt t="143421" x="785813" y="3589338"/>
          <p14:tracePt t="143716" x="946150" y="3544888"/>
          <p14:tracePt t="143726" x="1223963" y="3500438"/>
          <p14:tracePt t="143738" x="1527175" y="3455988"/>
          <p14:tracePt t="143754" x="1946275" y="3438525"/>
          <p14:tracePt t="143771" x="2840038" y="3419475"/>
          <p14:tracePt t="143788" x="3697288" y="3446463"/>
          <p14:tracePt t="143804" x="4054475" y="3509963"/>
          <p14:tracePt t="143821" x="4732338" y="3608388"/>
          <p14:tracePt t="143839" x="5054600" y="3616325"/>
          <p14:tracePt t="144799" x="5160963" y="3633788"/>
          <p14:tracePt t="144809" x="5251450" y="3679825"/>
          <p14:tracePt t="144821" x="5357813" y="3714750"/>
          <p14:tracePt t="144839" x="5456238" y="3759200"/>
          <p14:tracePt t="144854" x="5608638" y="3884613"/>
          <p14:tracePt t="144872" x="5732463" y="4017963"/>
          <p14:tracePt t="144888" x="5776913" y="4081463"/>
          <p14:tracePt t="144904" x="5813425" y="4251325"/>
          <p14:tracePt t="145208" x="5661025" y="4340225"/>
          <p14:tracePt t="145217" x="5572125" y="4429125"/>
          <p14:tracePt t="145227" x="5429250" y="4483100"/>
          <p14:tracePt t="145239" x="5180013" y="4572000"/>
          <p14:tracePt t="145255" x="4902200" y="4616450"/>
          <p14:tracePt t="145271" x="4251325" y="4616450"/>
          <p14:tracePt t="145289" x="3571875" y="4527550"/>
          <p14:tracePt t="145305" x="3205163" y="4429125"/>
          <p14:tracePt t="145321" x="2616200" y="4098925"/>
          <p14:tracePt t="145339" x="2393950" y="4027488"/>
          <p14:tracePt t="145355" x="1990725" y="3938588"/>
          <p14:tracePt t="145372" x="1822450" y="3938588"/>
          <p14:tracePt t="145388" x="1731963" y="3956050"/>
          <p14:tracePt t="145405" x="1687513" y="4010025"/>
          <p14:tracePt t="145657" x="1562100" y="4054475"/>
          <p14:tracePt t="145667" x="1455738" y="4054475"/>
          <p14:tracePt t="145677" x="1366838" y="4054475"/>
          <p14:tracePt t="145688" x="1258888" y="4027488"/>
          <p14:tracePt t="145704" x="1169988" y="3973513"/>
          <p14:tracePt t="145722" x="1081088" y="3803650"/>
          <p14:tracePt t="145739" x="1081088" y="3643313"/>
          <p14:tracePt t="145755" x="1187450" y="3322638"/>
          <p14:tracePt t="145772" x="1322388" y="3179763"/>
          <p14:tracePt t="145790" x="1419225" y="3108325"/>
          <p14:tracePt t="145804" x="1490663" y="3108325"/>
          <p14:tracePt t="145822" x="1697038" y="3160713"/>
          <p14:tracePt t="145840" x="1973263" y="3322638"/>
          <p14:tracePt t="145855" x="2108200" y="3429000"/>
          <p14:tracePt t="145871" x="2357438" y="3562350"/>
          <p14:tracePt t="145888" x="2438400" y="3608388"/>
          <p14:tracePt t="145905" x="2571750" y="3589338"/>
          <p14:tracePt t="145922" x="2776538" y="3509963"/>
          <p14:tracePt t="146432" x="2822575" y="3482975"/>
          <p14:tracePt t="146442" x="2973388" y="3367088"/>
          <p14:tracePt t="146453" x="3259138" y="3187700"/>
          <p14:tracePt t="146463" x="3500438" y="3036888"/>
          <p14:tracePt t="146474" x="3616325" y="2919413"/>
          <p14:tracePt t="146488" x="3660775" y="2867025"/>
          <p14:tracePt t="146505" x="3660775" y="2840038"/>
          <p14:tracePt t="146521" x="3581400" y="2822575"/>
          <p14:tracePt t="146538" x="2938463" y="2571750"/>
          <p14:tracePt t="146555" x="2544763" y="2571750"/>
          <p14:tracePt t="146571" x="1758950" y="2625725"/>
          <p14:tracePt t="146589" x="1169988" y="2786063"/>
          <p14:tracePt t="146606" x="911225" y="2822575"/>
          <p14:tracePt t="146622" x="884238" y="2822575"/>
          <p14:tracePt t="146932" x="1000125" y="2795588"/>
          <p14:tracePt t="146943" x="1374775" y="2732088"/>
          <p14:tracePt t="146953" x="1857375" y="2625725"/>
          <p14:tracePt t="146964" x="2465388" y="2554288"/>
          <p14:tracePt t="146974" x="3000375" y="2536825"/>
          <p14:tracePt t="146989" x="3509963" y="2536825"/>
          <p14:tracePt t="147005" x="4357688" y="2536825"/>
          <p14:tracePt t="147022" x="4643438" y="2536825"/>
          <p14:tracePt t="147039" x="5037138" y="2554288"/>
          <p14:tracePt t="147055" x="5259388" y="2562225"/>
          <p14:tracePt t="147290" x="5357813" y="2490788"/>
          <p14:tracePt t="147300" x="5776913" y="2322513"/>
          <p14:tracePt t="147310" x="6205538" y="2143125"/>
          <p14:tracePt t="147322" x="6705600" y="2036763"/>
          <p14:tracePt t="147338" x="7126288" y="1965325"/>
          <p14:tracePt t="147355" x="7831138" y="1946275"/>
          <p14:tracePt t="147372" x="8215313" y="2027238"/>
          <p14:tracePt t="147389" x="8304213" y="2081213"/>
          <p14:tracePt t="147405" x="8420100" y="2205038"/>
          <p14:tracePt t="147422" x="8466138" y="2251075"/>
          <p14:tracePt t="149159" x="8385175" y="2276475"/>
          <p14:tracePt t="149169" x="8286750" y="2276475"/>
          <p14:tracePt t="149179" x="8099425" y="2259013"/>
          <p14:tracePt t="149191" x="7796213" y="2197100"/>
          <p14:tracePt t="149205" x="7367588" y="2133600"/>
          <p14:tracePt t="149222" x="6562725" y="2000250"/>
          <p14:tracePt t="149239" x="6259513" y="1965325"/>
          <p14:tracePt t="149255" x="5670550" y="1938338"/>
          <p14:tracePt t="149272" x="5375275" y="1928813"/>
          <p14:tracePt t="149289" x="5295900" y="1928813"/>
          <p14:tracePt t="149538" x="5187950" y="1946275"/>
          <p14:tracePt t="149547" x="4983163" y="2009775"/>
          <p14:tracePt t="149558" x="4670425" y="2062163"/>
          <p14:tracePt t="149572" x="4251325" y="2098675"/>
          <p14:tracePt t="149589" x="3375025" y="2152650"/>
          <p14:tracePt t="149608" x="2705100" y="2214563"/>
          <p14:tracePt t="149622" x="2465388" y="2251075"/>
          <p14:tracePt t="149640" x="2224088" y="2295525"/>
          <p14:tracePt t="149656" x="2152650" y="2295525"/>
          <p14:tracePt t="149672" x="2125663" y="2295525"/>
          <p14:tracePt t="149926" x="2197100" y="2268538"/>
          <p14:tracePt t="149935" x="2330450" y="2232025"/>
          <p14:tracePt t="149945" x="2633663" y="2187575"/>
          <p14:tracePt t="149956" x="2955925" y="2160588"/>
          <p14:tracePt t="149973" x="3286125" y="2108200"/>
          <p14:tracePt t="149989" x="3990975" y="2108200"/>
          <p14:tracePt t="150007" x="4429125" y="2108200"/>
          <p14:tracePt t="150023" x="4537075" y="2125663"/>
          <p14:tracePt t="150040" x="4822825" y="2160588"/>
          <p14:tracePt t="150057" x="4991100" y="2197100"/>
          <p14:tracePt t="150072" x="5045075" y="2205038"/>
          <p14:tracePt t="150089" x="5133975" y="2205038"/>
          <p14:tracePt t="150106" x="5170488" y="2205038"/>
          <p14:tracePt t="150122" x="5241925" y="2214563"/>
          <p14:tracePt t="150140" x="5241925" y="2232025"/>
          <p14:tracePt t="150155" x="5241925" y="2251075"/>
          <p14:tracePt t="150172" x="5197475" y="2438400"/>
          <p14:tracePt t="150191" x="5126038" y="2643188"/>
          <p14:tracePt t="150206" x="5126038" y="2714625"/>
          <p14:tracePt t="150223" x="5116513" y="2884488"/>
          <p14:tracePt t="150240" x="5116513" y="2938463"/>
          <p14:tracePt t="150256" x="5116513" y="2955925"/>
          <p14:tracePt t="150273" x="5108575" y="2982913"/>
          <p14:tracePt t="150290" x="5099050" y="2990850"/>
          <p14:tracePt t="150467" x="5054600" y="2990850"/>
          <p14:tracePt t="150476" x="4973638" y="2990850"/>
          <p14:tracePt t="150489" x="4840288" y="2990850"/>
          <p14:tracePt t="150507" x="4187825" y="2965450"/>
          <p14:tracePt t="150523" x="3768725" y="2928938"/>
          <p14:tracePt t="150539" x="2830513" y="2840038"/>
          <p14:tracePt t="150557" x="2197100" y="2840038"/>
          <p14:tracePt t="150572" x="2054225" y="2840038"/>
          <p14:tracePt t="150590" x="1965325" y="2822575"/>
          <p14:tracePt t="150606" x="1965325" y="2813050"/>
          <p14:tracePt t="150623" x="2071688" y="2724150"/>
          <p14:tracePt t="150854" x="2187575" y="2705100"/>
          <p14:tracePt t="150864" x="2393950" y="2670175"/>
          <p14:tracePt t="150875" x="2867025" y="2616200"/>
          <p14:tracePt t="150890" x="3259138" y="2589213"/>
          <p14:tracePt t="150906" x="4108450" y="2571750"/>
          <p14:tracePt t="150923" x="4572000" y="2589213"/>
          <p14:tracePt t="150939" x="5456238" y="2803525"/>
          <p14:tracePt t="150956" x="6010275" y="3017838"/>
          <p14:tracePt t="150973" x="6143625" y="3036888"/>
          <p14:tracePt t="150989" x="6303963" y="3044825"/>
          <p14:tracePt t="151223" x="6081713" y="3125788"/>
          <p14:tracePt t="151232" x="5741988" y="3187700"/>
          <p14:tracePt t="151242" x="5340350" y="3276600"/>
          <p14:tracePt t="151256" x="4911725" y="3340100"/>
          <p14:tracePt t="151273" x="3929063" y="3571875"/>
          <p14:tracePt t="151289" x="3581400" y="3633788"/>
          <p14:tracePt t="151306" x="3276600" y="3705225"/>
          <p14:tracePt t="151324" x="3259138" y="3741738"/>
          <p14:tracePt t="151339" x="3268663" y="3751263"/>
          <p14:tracePt t="151589" x="3322638" y="3741738"/>
          <p14:tracePt t="151599" x="3527425" y="3705225"/>
          <p14:tracePt t="151610" x="3813175" y="3660775"/>
          <p14:tracePt t="151623" x="4232275" y="3608388"/>
          <p14:tracePt t="151641" x="4911725" y="3517900"/>
          <p14:tracePt t="151656" x="5153025" y="3517900"/>
          <p14:tracePt t="151673" x="5357813" y="3517900"/>
          <p14:tracePt t="151690" x="5429250" y="3517900"/>
          <p14:tracePt t="151706" x="5483225" y="3536950"/>
          <p14:tracePt t="151936" x="5438775" y="3571875"/>
          <p14:tracePt t="151946" x="5367338" y="3616325"/>
          <p14:tracePt t="151958" x="5286375" y="3687763"/>
          <p14:tracePt t="151973" x="5170488" y="3776663"/>
          <p14:tracePt t="151990" x="4822825" y="4089400"/>
          <p14:tracePt t="152008" x="4589463" y="4214813"/>
          <p14:tracePt t="152023" x="4483100" y="4241800"/>
          <p14:tracePt t="152040" x="4340225" y="4276725"/>
          <p14:tracePt t="152285" x="4160838" y="4276725"/>
          <p14:tracePt t="152294" x="4044950" y="4276725"/>
          <p14:tracePt t="152307" x="3875088" y="4276725"/>
          <p14:tracePt t="152325" x="3544888" y="4259263"/>
          <p14:tracePt t="152340" x="3411538" y="4224338"/>
          <p14:tracePt t="152356" x="3224213" y="4187825"/>
          <p14:tracePt t="152373" x="3152775" y="4170363"/>
          <p14:tracePt t="152390" x="3116263" y="4098925"/>
          <p14:tracePt t="152406" x="3170238" y="3990975"/>
          <p14:tracePt t="152642" x="2643188" y="4251325"/>
          <p14:tracePt t="152651" x="2446338" y="4411663"/>
          <p14:tracePt t="152661" x="2295525" y="4527550"/>
          <p14:tracePt t="152674" x="2116138" y="4660900"/>
          <p14:tracePt t="152692" x="1946275" y="4929188"/>
          <p14:tracePt t="152706" x="1893888" y="4983163"/>
          <p14:tracePt t="152723" x="1874838" y="5062538"/>
          <p14:tracePt t="152756" x="2071688" y="5099050"/>
          <p14:tracePt t="152775" x="2768600" y="5045075"/>
          <p14:tracePt t="152790" x="3170238" y="4938713"/>
          <p14:tracePt t="152807" x="3562350" y="4822825"/>
          <p14:tracePt t="152989" x="3224213" y="4857750"/>
          <p14:tracePt t="152998" x="2867025" y="4938713"/>
          <p14:tracePt t="153009" x="2616200" y="5027613"/>
          <p14:tracePt t="153023" x="2303463" y="5108575"/>
          <p14:tracePt t="153041" x="1946275" y="5241925"/>
          <p14:tracePt t="153057" x="1857375" y="5286375"/>
          <p14:tracePt t="153073" x="1847850" y="5295900"/>
          <p14:tracePt t="153091" x="1911350" y="5295900"/>
          <p14:tracePt t="153107" x="2036763" y="5295900"/>
          <p14:tracePt t="153123" x="2598738" y="5268913"/>
          <p14:tracePt t="153141" x="3259138" y="5160963"/>
          <p14:tracePt t="153157" x="3536950" y="5072063"/>
          <p14:tracePt t="153173" x="4251325" y="4625975"/>
          <p14:tracePt t="153191" x="4537075" y="4465638"/>
          <p14:tracePt t="153206" x="4965700" y="4116388"/>
          <p14:tracePt t="153223" x="5232400" y="3554413"/>
          <p14:tracePt t="153240" x="5330825" y="3322638"/>
          <p14:tracePt t="153256" x="5375275" y="3027363"/>
          <p14:tracePt t="153274" x="5295900" y="2867025"/>
          <p14:tracePt t="153290" x="5133975" y="2822575"/>
          <p14:tracePt t="153307" x="4616450" y="2795588"/>
          <p14:tracePt t="153324" x="4295775" y="2822575"/>
          <p14:tracePt t="153340" x="3714750" y="2955925"/>
          <p14:tracePt t="153357" x="3224213" y="3241675"/>
          <p14:tracePt t="153373" x="3071813" y="3419475"/>
          <p14:tracePt t="153390" x="2928938" y="3589338"/>
          <p14:tracePt t="153407" x="2901950" y="3884613"/>
          <p14:tracePt t="153424" x="2919413" y="4089400"/>
          <p14:tracePt t="153440" x="3143250" y="4340225"/>
          <p14:tracePt t="153458" x="3633788" y="4589463"/>
          <p14:tracePt t="153473" x="3840163" y="4616450"/>
          <p14:tracePt t="153490" x="4473575" y="4643438"/>
          <p14:tracePt t="153508" x="5000625" y="4554538"/>
          <p14:tracePt t="153523" x="5126038" y="4554538"/>
          <p14:tracePt t="153540" x="5251450" y="4491038"/>
          <p14:tracePt t="153556" x="5268913" y="4491038"/>
          <p14:tracePt t="153573" x="5259388" y="4491038"/>
          <p14:tracePt t="153591" x="5062538" y="4527550"/>
          <p14:tracePt t="153607" x="4848225" y="4616450"/>
          <p14:tracePt t="153624" x="4241800" y="4822825"/>
          <p14:tracePt t="153640" x="3803650" y="4919663"/>
          <p14:tracePt t="153656" x="3081338" y="5037138"/>
          <p14:tracePt t="153673" x="2446338" y="5126038"/>
          <p14:tracePt t="153690" x="2197100" y="5143500"/>
          <p14:tracePt t="153706" x="1955800" y="5153025"/>
          <p14:tracePt t="153724" x="1847850" y="5160963"/>
          <p14:tracePt t="153757" x="1857375" y="5160963"/>
          <p14:tracePt t="153774" x="1946275" y="5133975"/>
          <p14:tracePt t="153790" x="2517775" y="4848225"/>
          <p14:tracePt t="153806" x="3286125" y="4483100"/>
          <p14:tracePt t="153823" x="3714750" y="4402138"/>
          <p14:tracePt t="153840" x="4483100" y="4232275"/>
          <p14:tracePt t="153857" x="5170488" y="4089400"/>
          <p14:tracePt t="153874" x="5384800" y="4044950"/>
          <p14:tracePt t="153890" x="5776913" y="3840163"/>
          <p14:tracePt t="154174" x="5562600" y="3848100"/>
          <p14:tracePt t="154183" x="5438775" y="3848100"/>
          <p14:tracePt t="154193" x="5232400" y="3813175"/>
          <p14:tracePt t="154207" x="5133975" y="3776663"/>
          <p14:tracePt t="154224" x="4840288" y="3598863"/>
          <p14:tracePt t="154241" x="4714875" y="3509963"/>
          <p14:tracePt t="154257" x="4554538" y="3330575"/>
          <p14:tracePt t="154274" x="4518025" y="3224213"/>
          <p14:tracePt t="154291" x="4483100" y="3116263"/>
          <p14:tracePt t="154307" x="4483100" y="3108325"/>
          <p14:tracePt t="154756" x="4394200" y="3152775"/>
          <p14:tracePt t="154765" x="4313238" y="3179763"/>
          <p14:tracePt t="154776" x="4241800" y="3197225"/>
          <p14:tracePt t="154791" x="4125913" y="3224213"/>
          <p14:tracePt t="154807" x="3875088" y="3268663"/>
          <p14:tracePt t="154823" x="3751263" y="3276600"/>
          <p14:tracePt t="154841" x="3402013" y="3276600"/>
          <p14:tracePt t="154857" x="3098800" y="3276600"/>
          <p14:tracePt t="154874" x="2973388" y="3276600"/>
          <p14:tracePt t="154890" x="2751138" y="3313113"/>
          <p14:tracePt t="154907" x="2660650" y="3313113"/>
          <p14:tracePt t="155265" x="2571750" y="3276600"/>
          <p14:tracePt t="155276" x="2473325" y="3205163"/>
          <p14:tracePt t="155286" x="2303463" y="3125788"/>
          <p14:tracePt t="155296" x="2143125" y="3036888"/>
          <p14:tracePt t="155307" x="2009775" y="2982913"/>
          <p14:tracePt t="155324" x="1928813" y="2928938"/>
          <p14:tracePt t="155341" x="1830388" y="2867025"/>
          <p14:tracePt t="155358" x="1758950" y="2776538"/>
          <p14:tracePt t="155374" x="1741488" y="2751138"/>
          <p14:tracePt t="155725" x="1697038" y="2751138"/>
          <p14:tracePt t="155735" x="1625600" y="2751138"/>
          <p14:tracePt t="155745" x="1536700" y="2724150"/>
          <p14:tracePt t="155757" x="1446213" y="2697163"/>
          <p14:tracePt t="155775" x="1347788" y="2652713"/>
          <p14:tracePt t="155791" x="1125538" y="2571750"/>
          <p14:tracePt t="155807" x="1000125" y="2500313"/>
          <p14:tracePt t="155824" x="955675" y="2465388"/>
          <p14:tracePt t="155841" x="946150" y="2401888"/>
          <p14:tracePt t="155858" x="965200" y="2241550"/>
          <p14:tracePt t="156114" x="1133475" y="2187575"/>
          <p14:tracePt t="156123" x="1419225" y="2089150"/>
          <p14:tracePt t="156134" x="1857375" y="1938338"/>
          <p14:tracePt t="156143" x="2312988" y="1643063"/>
          <p14:tracePt t="156158" x="2874963" y="1438275"/>
          <p14:tracePt t="156174" x="3697288" y="1196975"/>
          <p14:tracePt t="156191" x="4027488" y="1133475"/>
          <p14:tracePt t="156208" x="4545013" y="1044575"/>
          <p14:tracePt t="156225" x="5054600" y="919163"/>
          <p14:tracePt t="157146" x="5170488" y="839788"/>
          <p14:tracePt t="157154" x="5438775" y="750888"/>
          <p14:tracePt t="157165" x="5822950" y="652463"/>
          <p14:tracePt t="157176" x="6108700" y="571500"/>
          <p14:tracePt t="157191" x="6446838" y="473075"/>
          <p14:tracePt t="157208" x="6875463" y="231775"/>
          <p14:tracePt t="157226" x="7045325" y="133350"/>
          <p14:tracePt t="157258" x="7018338" y="125413"/>
          <p14:tracePt t="157275" x="6983413" y="125413"/>
          <p14:tracePt t="157291" x="6724650" y="179388"/>
          <p14:tracePt t="157308" x="6242050" y="374650"/>
          <p14:tracePt t="157325" x="5983288" y="527050"/>
          <p14:tracePt t="157341" x="5367338" y="731838"/>
          <p14:tracePt t="157359" x="5037138" y="847725"/>
          <p14:tracePt t="157374" x="4911725" y="901700"/>
          <p14:tracePt t="157391" x="4803775" y="946150"/>
          <p14:tracePt t="157410" x="4795838" y="955675"/>
          <p14:tracePt t="157666" x="4768850" y="973138"/>
          <p14:tracePt t="157676" x="4670425" y="1000125"/>
          <p14:tracePt t="157685" x="4500563" y="1036638"/>
          <p14:tracePt t="157696" x="4214813" y="1098550"/>
          <p14:tracePt t="157708" x="3946525" y="1169988"/>
          <p14:tracePt t="157726" x="3276600" y="1465263"/>
          <p14:tracePt t="157742" x="3017838" y="1724025"/>
          <p14:tracePt t="157758" x="2473325" y="2143125"/>
          <p14:tracePt t="157775" x="2339975" y="2268538"/>
          <p14:tracePt t="157792" x="2170113" y="2509838"/>
          <p14:tracePt t="157808" x="2125663" y="2625725"/>
          <p14:tracePt t="158044" x="1928813" y="2660650"/>
          <p14:tracePt t="158053" x="1741488" y="2670175"/>
          <p14:tracePt t="158063" x="1490663" y="2714625"/>
          <p14:tracePt t="158075" x="1214438" y="2741613"/>
          <p14:tracePt t="158092" x="1027113" y="2768600"/>
          <p14:tracePt t="158109" x="723900" y="2813050"/>
          <p14:tracePt t="158125" x="588963" y="2830513"/>
          <p14:tracePt t="158176" x="598488" y="2822575"/>
          <p14:tracePt t="158186" x="652463" y="2795588"/>
          <p14:tracePt t="158196" x="785813" y="2776538"/>
          <p14:tracePt t="158208" x="946150" y="2751138"/>
          <p14:tracePt t="158226" x="1366838" y="2741613"/>
          <p14:tracePt t="158241" x="1633538" y="2741613"/>
          <p14:tracePt t="158258" x="2197100" y="2741613"/>
          <p14:tracePt t="158274" x="2438400" y="2741613"/>
          <p14:tracePt t="158291" x="2857500" y="2741613"/>
          <p14:tracePt t="158308" x="3089275" y="2724150"/>
          <p14:tracePt t="158325" x="3187700" y="2714625"/>
          <p14:tracePt t="158341" x="3303588" y="2687638"/>
          <p14:tracePt t="158359" x="3303588" y="2679700"/>
          <p14:tracePt t="158375" x="3295650" y="2679700"/>
          <p14:tracePt t="158391" x="3133725" y="2679700"/>
          <p14:tracePt t="158408" x="2894013" y="2670175"/>
          <p14:tracePt t="158411" x="2509838" y="2670175"/>
          <p14:tracePt t="158425" x="2241550" y="2670175"/>
          <p14:tracePt t="158442" x="1581150" y="2751138"/>
          <p14:tracePt t="158458" x="1339850" y="2822575"/>
          <p14:tracePt t="158475" x="982663" y="2965450"/>
          <p14:tracePt t="158493" x="893763" y="3009900"/>
          <p14:tracePt t="158543" x="990600" y="2965450"/>
          <p14:tracePt t="158553" x="1250950" y="2901950"/>
          <p14:tracePt t="158564" x="1562100" y="2840038"/>
          <p14:tracePt t="158575" x="1965325" y="2768600"/>
          <p14:tracePt t="158592" x="2330450" y="2741613"/>
          <p14:tracePt t="158608" x="2973388" y="2705100"/>
          <p14:tracePt t="158625" x="3286125" y="2670175"/>
          <p14:tracePt t="158641" x="3384550" y="2670175"/>
          <p14:tracePt t="158658" x="3465513" y="2660650"/>
          <p14:tracePt t="158696" x="3429000" y="2660650"/>
          <p14:tracePt t="158708" x="3286125" y="2660650"/>
          <p14:tracePt t="158727" x="2768600" y="2670175"/>
          <p14:tracePt t="158742" x="2428875" y="2670175"/>
          <p14:tracePt t="158758" x="1857375" y="2714625"/>
          <p14:tracePt t="158775" x="1625600" y="2741613"/>
          <p14:tracePt t="158792" x="1419225" y="2776538"/>
          <p14:tracePt t="158809" x="1366838" y="2795588"/>
          <p14:tracePt t="158850" x="1384300" y="2795588"/>
          <p14:tracePt t="158861" x="1411288" y="2795588"/>
          <p14:tracePt t="158875" x="1473200" y="2768600"/>
          <p14:tracePt t="158892" x="1768475" y="2705100"/>
          <p14:tracePt t="158908" x="1946275" y="2687638"/>
          <p14:tracePt t="158911" x="2098675" y="2687638"/>
          <p14:tracePt t="158924" x="2241550" y="2687638"/>
          <p14:tracePt t="158942" x="2544763" y="2687638"/>
          <p14:tracePt t="158958" x="2625725" y="2687638"/>
          <p14:tracePt t="158974" x="2732088" y="2687638"/>
          <p14:tracePt t="158992" x="2768600" y="2687638"/>
          <p14:tracePt t="159008" x="2776538" y="2687638"/>
          <p14:tracePt t="159025" x="2768600" y="2687638"/>
          <p14:tracePt t="159043" x="2625725" y="2687638"/>
          <p14:tracePt t="159058" x="2384425" y="2687638"/>
          <p14:tracePt t="159075" x="1795463" y="2705100"/>
          <p14:tracePt t="159091" x="1428750" y="2714625"/>
          <p14:tracePt t="159109" x="893763" y="2795588"/>
          <p14:tracePt t="159126" x="608013" y="2867025"/>
          <p14:tracePt t="159142" x="536575" y="2894013"/>
          <p14:tracePt t="159158" x="482600" y="2894013"/>
          <p14:tracePt t="159197" x="500063" y="2884488"/>
          <p14:tracePt t="159208" x="571500" y="2847975"/>
          <p14:tracePt t="159225" x="723900" y="2803525"/>
          <p14:tracePt t="159242" x="1276350" y="2670175"/>
          <p14:tracePt t="159259" x="1982788" y="2554288"/>
          <p14:tracePt t="159275" x="2286000" y="2527300"/>
          <p14:tracePt t="159292" x="2813050" y="2465388"/>
          <p14:tracePt t="159310" x="3089275" y="2465388"/>
          <p14:tracePt t="159325" x="3187700" y="2465388"/>
          <p14:tracePt t="159342" x="3286125" y="2465388"/>
          <p14:tracePt t="159359" x="3295650" y="2465388"/>
          <p14:tracePt t="159375" x="3303588" y="2465388"/>
          <p14:tracePt t="159392" x="3303588" y="2473325"/>
          <p14:tracePt t="159408" x="3276600" y="2482850"/>
          <p14:tracePt t="159425" x="2938463" y="2482850"/>
          <p14:tracePt t="159442" x="2303463" y="2482850"/>
          <p14:tracePt t="159459" x="1965325" y="2482850"/>
          <p14:tracePt t="159475" x="1241425" y="2562225"/>
          <p14:tracePt t="159492" x="982663" y="2625725"/>
          <p14:tracePt t="159508" x="598488" y="2714625"/>
          <p14:tracePt t="159525" x="482600" y="2732088"/>
          <p14:tracePt t="159558" x="490538" y="2732088"/>
          <p14:tracePt t="159576" x="517525" y="2732088"/>
          <p14:tracePt t="159592" x="561975" y="2732088"/>
          <p14:tracePt t="159608" x="901700" y="2679700"/>
          <p14:tracePt t="159626" x="1482725" y="2625725"/>
          <p14:tracePt t="159641" x="1822450" y="2625725"/>
          <p14:tracePt t="159658" x="2455863" y="2608263"/>
          <p14:tracePt t="159677" x="2776538" y="2608263"/>
          <p14:tracePt t="159692" x="2867025" y="2608263"/>
          <p14:tracePt t="159709" x="2928938" y="2598738"/>
          <p14:tracePt t="159748" x="2919413" y="2562225"/>
          <p14:tracePt t="159983" x="2928938" y="2562225"/>
          <p14:tracePt t="159993" x="2973388" y="2554288"/>
          <p14:tracePt t="160003" x="3098800" y="2527300"/>
          <p14:tracePt t="160014" x="3232150" y="2490788"/>
          <p14:tracePt t="160025" x="3544888" y="2419350"/>
          <p14:tracePt t="160042" x="3830638" y="2357438"/>
          <p14:tracePt t="160058" x="4330700" y="2160588"/>
          <p14:tracePt t="160075" x="4714875" y="1919288"/>
          <p14:tracePt t="160092" x="4857750" y="1847850"/>
          <p14:tracePt t="160108" x="5054600" y="1751013"/>
          <p14:tracePt t="160127" x="5133975" y="1679575"/>
          <p14:tracePt t="160142" x="5143500" y="1670050"/>
          <p14:tracePt t="160158" x="5153025" y="1643063"/>
          <p14:tracePt t="160175" x="5143500" y="1643063"/>
          <p14:tracePt t="160192" x="5054600" y="1581150"/>
          <p14:tracePt t="160208" x="4652963" y="1339850"/>
          <p14:tracePt t="160225" x="4402138" y="1268413"/>
          <p14:tracePt t="160242" x="3946525" y="1223963"/>
          <p14:tracePt t="160259" x="3697288" y="1268413"/>
          <p14:tracePt t="160984" x="3776663" y="1258888"/>
          <p14:tracePt t="160994" x="3938588" y="1214438"/>
          <p14:tracePt t="161004" x="4116388" y="1133475"/>
          <p14:tracePt t="161015" x="4340225" y="1062038"/>
          <p14:tracePt t="161026" x="4616450" y="955675"/>
          <p14:tracePt t="161042" x="4867275" y="714375"/>
          <p14:tracePt t="161059" x="5340350" y="455613"/>
          <p14:tracePt t="161075" x="5510213" y="347663"/>
          <p14:tracePt t="161092" x="5527675" y="339725"/>
          <p14:tracePt t="161127" x="5438775" y="384175"/>
          <p14:tracePt t="161342" x="5394325" y="393700"/>
          <p14:tracePt t="161351" x="5313363" y="428625"/>
          <p14:tracePt t="161361" x="5143500" y="544513"/>
          <p14:tracePt t="161375" x="5027613" y="608013"/>
          <p14:tracePt t="161392" x="4714875" y="723900"/>
          <p14:tracePt t="161409" x="4608513" y="750888"/>
          <p14:tracePt t="161425" x="4500563" y="785813"/>
          <p14:tracePt t="161484" x="4510088" y="785813"/>
          <p14:tracePt t="161494" x="4562475" y="785813"/>
          <p14:tracePt t="161505" x="4732338" y="776288"/>
          <p14:tracePt t="161515" x="4965700" y="750888"/>
          <p14:tracePt t="161526" x="5170488" y="704850"/>
          <p14:tracePt t="161542" x="5500688" y="660400"/>
          <p14:tracePt t="161559" x="5965825" y="581025"/>
          <p14:tracePt t="161576" x="6276975" y="561975"/>
          <p14:tracePt t="161592" x="6375400" y="554038"/>
          <p14:tracePt t="161609" x="6483350" y="554038"/>
          <p14:tracePt t="161627" x="6545263" y="554038"/>
          <p14:tracePt t="161642" x="6572250" y="554038"/>
          <p14:tracePt t="161659" x="6589713" y="554038"/>
          <p14:tracePt t="161692" x="6581775" y="554038"/>
          <p14:tracePt t="161945" x="6419850" y="561975"/>
          <p14:tracePt t="161953" x="6330950" y="571500"/>
          <p14:tracePt t="161964" x="6259513" y="581025"/>
          <p14:tracePt t="161976" x="6153150" y="581025"/>
          <p14:tracePt t="161993" x="6081713" y="588963"/>
          <p14:tracePt t="162009" x="6018213" y="598488"/>
          <p14:tracePt t="162056" x="6062663" y="598488"/>
          <p14:tracePt t="162066" x="6170613" y="571500"/>
          <p14:tracePt t="162078" x="6323013" y="500063"/>
          <p14:tracePt t="162093" x="6491288" y="455613"/>
          <p14:tracePt t="162109" x="6813550" y="339725"/>
          <p14:tracePt t="162125" x="6867525" y="312738"/>
          <p14:tracePt t="162142" x="6911975" y="268288"/>
          <p14:tracePt t="162159" x="6911975" y="125413"/>
          <p14:tracePt t="162176" x="6831013" y="61913"/>
          <p14:tracePt t="162192" x="6384925" y="0"/>
          <p14:tracePt t="162209" x="5894388" y="0"/>
          <p14:tracePt t="162225" x="5581650" y="0"/>
          <p14:tracePt t="162242" x="5126038" y="179388"/>
          <p14:tracePt t="162260" x="5010150" y="223838"/>
          <p14:tracePt t="162275" x="5000625" y="231775"/>
          <p14:tracePt t="162311" x="5000625" y="250825"/>
          <p14:tracePt t="162326" x="5000625" y="295275"/>
          <p14:tracePt t="162629" x="5062538" y="554038"/>
          <p14:tracePt t="162638" x="5187950" y="687388"/>
          <p14:tracePt t="162648" x="5340350" y="785813"/>
          <p14:tracePt t="162659" x="5510213" y="901700"/>
          <p14:tracePt t="162675" x="5599113" y="965200"/>
          <p14:tracePt t="162693" x="5724525" y="1081088"/>
          <p14:tracePt t="191176" x="5303838" y="1143000"/>
          <p14:tracePt t="191185" x="5000625" y="1169988"/>
          <p14:tracePt t="191195" x="4670425" y="1231900"/>
          <p14:tracePt t="191206" x="4367213" y="1276350"/>
          <p14:tracePt t="191217" x="4027488" y="1357313"/>
          <p14:tracePt t="191233" x="3714750" y="1438275"/>
          <p14:tracePt t="191250" x="3241675" y="1724025"/>
          <p14:tracePt t="191267" x="3009900" y="1857375"/>
          <p14:tracePt t="191284" x="3000375" y="1874838"/>
          <p14:tracePt t="191339" x="3009900" y="1874838"/>
          <p14:tracePt t="191349" x="3036888" y="1866900"/>
          <p14:tracePt t="191359" x="3089275" y="1839913"/>
          <p14:tracePt t="191370" x="3251200" y="1795463"/>
          <p14:tracePt t="191384" x="3429000" y="1697038"/>
          <p14:tracePt t="191401" x="3884613" y="1785938"/>
          <p14:tracePt t="191417" x="4027488" y="1822450"/>
          <p14:tracePt t="191420" x="4152900" y="1830388"/>
          <p14:tracePt t="191434" x="4286250" y="1830388"/>
          <p14:tracePt t="191451" x="4456113" y="1822450"/>
          <p14:tracePt t="191467" x="4510088" y="1768475"/>
          <p14:tracePt t="191484" x="4598988" y="1679575"/>
          <p14:tracePt t="191501" x="4643438" y="1643063"/>
          <p14:tracePt t="191517" x="4705350" y="1562100"/>
          <p14:tracePt t="191533" x="4724400" y="1544638"/>
          <p14:tracePt t="191567" x="4705350" y="1527175"/>
          <p14:tracePt t="191584" x="4429125" y="1446213"/>
          <p14:tracePt t="191600" x="4125913" y="1411288"/>
          <p14:tracePt t="191616" x="3429000" y="1330325"/>
          <p14:tracePt t="191635" x="2813050" y="1303338"/>
          <p14:tracePt t="191650" x="2544763" y="1303338"/>
          <p14:tracePt t="191666" x="2241550" y="1312863"/>
          <p14:tracePt t="191684" x="2170113" y="1322388"/>
          <p14:tracePt t="191700" x="2098675" y="1330325"/>
          <p14:tracePt t="191737" x="2108200" y="1330325"/>
          <p14:tracePt t="191751" x="2133600" y="1330325"/>
          <p14:tracePt t="191767" x="2251075" y="1322388"/>
          <p14:tracePt t="191972" x="2197100" y="1330325"/>
          <p14:tracePt t="191982" x="2081213" y="1347788"/>
          <p14:tracePt t="191992" x="1893888" y="1384300"/>
          <p14:tracePt t="192003" x="1562100" y="1428750"/>
          <p14:tracePt t="192017" x="1330325" y="1455738"/>
          <p14:tracePt t="192034" x="955675" y="1536700"/>
          <p14:tracePt t="192050" x="857250" y="1554163"/>
          <p14:tracePt t="192067" x="830263" y="1571625"/>
          <p14:tracePt t="192105" x="847725" y="1571625"/>
          <p14:tracePt t="192115" x="1009650" y="1571625"/>
          <p14:tracePt t="192126" x="1401763" y="1544638"/>
          <p14:tracePt t="192136" x="1795463" y="1509713"/>
          <p14:tracePt t="192150" x="2160588" y="1509713"/>
          <p14:tracePt t="192167" x="2697163" y="1500188"/>
          <p14:tracePt t="192184" x="2830513" y="1500188"/>
          <p14:tracePt t="192200" x="2965450" y="1500188"/>
          <p14:tracePt t="192217" x="2982913" y="1500188"/>
          <p14:tracePt t="192234" x="2982913" y="1490663"/>
          <p14:tracePt t="192250" x="3036888" y="1455738"/>
          <p14:tracePt t="192433" x="2874963" y="1482725"/>
          <p14:tracePt t="192451" x="2724150" y="1490663"/>
          <p14:tracePt t="192467" x="2224088" y="1536700"/>
          <p14:tracePt t="192484" x="1857375" y="1536700"/>
          <p14:tracePt t="192500" x="1724025" y="1536700"/>
          <p14:tracePt t="192518" x="1625600" y="1544638"/>
          <p14:tracePt t="192564" x="1633538" y="1544638"/>
          <p14:tracePt t="192585" x="1643063" y="1554163"/>
          <p14:tracePt t="192595" x="1679575" y="1562100"/>
          <p14:tracePt t="192605" x="1776413" y="1589088"/>
          <p14:tracePt t="192617" x="1973263" y="1670050"/>
          <p14:tracePt t="192633" x="2179638" y="1697038"/>
          <p14:tracePt t="192650" x="2759075" y="1751013"/>
          <p14:tracePt t="192667" x="3044825" y="1751013"/>
          <p14:tracePt t="192684" x="3133725" y="1741488"/>
          <p14:tracePt t="192701" x="3224213" y="1652588"/>
          <p14:tracePt t="192718" x="3259138" y="1581150"/>
          <p14:tracePt t="192734" x="3276600" y="1536700"/>
          <p14:tracePt t="192973" x="3322638" y="1536700"/>
          <p14:tracePt t="192984" x="3438525" y="1571625"/>
          <p14:tracePt t="192994" x="3768725" y="1616075"/>
          <p14:tracePt t="193004" x="4160838" y="1633538"/>
          <p14:tracePt t="193018" x="4616450" y="1633538"/>
          <p14:tracePt t="193034" x="5089525" y="1608138"/>
          <p14:tracePt t="193051" x="5697538" y="1581150"/>
          <p14:tracePt t="193067" x="6018213" y="1554163"/>
          <p14:tracePt t="193085" x="6072188" y="1554163"/>
          <p14:tracePt t="193100" x="6108700" y="1536700"/>
          <p14:tracePt t="193117" x="6161088" y="1500188"/>
          <p14:tracePt t="193134" x="6180138" y="1500188"/>
          <p14:tracePt t="193151" x="6180138" y="1490663"/>
          <p14:tracePt t="193167" x="6134100" y="1490663"/>
          <p14:tracePt t="193184" x="6018213" y="1473200"/>
          <p14:tracePt t="193200" x="5429250" y="1446213"/>
          <p14:tracePt t="193219" x="4500563" y="1366838"/>
          <p14:tracePt t="193234" x="4027488" y="1330325"/>
          <p14:tracePt t="193251" x="3187700" y="1330325"/>
          <p14:tracePt t="193267" x="2847975" y="1330325"/>
          <p14:tracePt t="193284" x="2232025" y="1330325"/>
          <p14:tracePt t="193300" x="1955800" y="1339850"/>
          <p14:tracePt t="193317" x="1857375" y="1339850"/>
          <p14:tracePt t="193334" x="1795463" y="1339850"/>
          <p14:tracePt t="193351" x="1785938" y="1357313"/>
          <p14:tracePt t="193577" x="1697038" y="1357313"/>
          <p14:tracePt t="193586" x="1608138" y="1357313"/>
          <p14:tracePt t="193596" x="1446213" y="1357313"/>
          <p14:tracePt t="193607" x="1196975" y="1374775"/>
          <p14:tracePt t="193618" x="1017588" y="1401763"/>
          <p14:tracePt t="193634" x="884238" y="1401763"/>
          <p14:tracePt t="193651" x="731838" y="1411288"/>
          <p14:tracePt t="193668" x="723900" y="1411288"/>
          <p14:tracePt t="193729" x="731838" y="1411288"/>
          <p14:tracePt t="193739" x="758825" y="1419225"/>
          <p14:tracePt t="193751" x="830263" y="1446213"/>
          <p14:tracePt t="193768" x="928688" y="1473200"/>
          <p14:tracePt t="193784" x="1204913" y="1527175"/>
          <p14:tracePt t="193801" x="1490663" y="1554163"/>
          <p14:tracePt t="193817" x="1589088" y="1554163"/>
          <p14:tracePt t="193834" x="1697038" y="1554163"/>
          <p14:tracePt t="194046" x="1554163" y="1554163"/>
          <p14:tracePt t="194056" x="1419225" y="1571625"/>
          <p14:tracePt t="194067" x="1231900" y="1598613"/>
          <p14:tracePt t="194084" x="1071563" y="1616075"/>
          <p14:tracePt t="194100" x="866775" y="1687513"/>
          <p14:tracePt t="194118" x="768350" y="1758950"/>
          <p14:tracePt t="194134" x="758825" y="1768475"/>
          <p14:tracePt t="194151" x="750888" y="1776413"/>
          <p14:tracePt t="194168" x="750888" y="1785938"/>
          <p14:tracePt t="194185" x="758825" y="1795463"/>
          <p14:tracePt t="194201" x="1062038" y="1822450"/>
          <p14:tracePt t="194218" x="1446213" y="1768475"/>
          <p14:tracePt t="194434" x="1812925" y="1633538"/>
          <p14:tracePt t="194444" x="2276475" y="1490663"/>
          <p14:tracePt t="194454" x="2874963" y="1357313"/>
          <p14:tracePt t="194468" x="3411538" y="1322388"/>
          <p14:tracePt t="194486" x="4473575" y="1322388"/>
          <p14:tracePt t="194500" x="4884738" y="1330325"/>
          <p14:tracePt t="194518" x="5653088" y="1374775"/>
          <p14:tracePt t="194536" x="6411913" y="1446213"/>
          <p14:tracePt t="194551" x="6759575" y="1465263"/>
          <p14:tracePt t="194567" x="7375525" y="1490663"/>
          <p14:tracePt t="194584" x="7626350" y="1509713"/>
          <p14:tracePt t="194601" x="7840663" y="1527175"/>
          <p14:tracePt t="194618" x="7974013" y="1509713"/>
          <p14:tracePt t="194801" x="7956550" y="1509713"/>
          <p14:tracePt t="194812" x="7929563" y="1536700"/>
          <p14:tracePt t="194822" x="7902575" y="1562100"/>
          <p14:tracePt t="194835" x="7885113" y="1598613"/>
          <p14:tracePt t="194852" x="7848600" y="1724025"/>
          <p14:tracePt t="194868" x="7831138" y="1758950"/>
          <p14:tracePt t="194885" x="7804150" y="1866900"/>
          <p14:tracePt t="194901" x="7786688" y="1901825"/>
          <p14:tracePt t="194918" x="7759700" y="1946275"/>
          <p14:tracePt t="195038" x="7751763" y="1955800"/>
          <p14:tracePt t="195047" x="7732713" y="1955800"/>
          <p14:tracePt t="195057" x="7715250" y="1965325"/>
          <p14:tracePt t="195068" x="7670800" y="1965325"/>
          <p14:tracePt t="195084" x="7554913" y="1965325"/>
          <p14:tracePt t="195101" x="6848475" y="1938338"/>
          <p14:tracePt t="195119" x="5732463" y="1901825"/>
          <p14:tracePt t="195135" x="5197475" y="1866900"/>
          <p14:tracePt t="195151" x="4241800" y="1830388"/>
          <p14:tracePt t="195170" x="3732213" y="1822450"/>
          <p14:tracePt t="195185" x="3581400" y="1822450"/>
          <p14:tracePt t="195201" x="3402013" y="1830388"/>
          <p14:tracePt t="195218" x="3348038" y="1866900"/>
          <p14:tracePt t="195235" x="3322638" y="1893888"/>
          <p14:tracePt t="195537" x="3330575" y="1893888"/>
          <p14:tracePt t="195547" x="3402013" y="1893888"/>
          <p14:tracePt t="195558" x="3554413" y="1866900"/>
          <p14:tracePt t="195569" x="3768725" y="1812925"/>
          <p14:tracePt t="195585" x="4143375" y="1758950"/>
          <p14:tracePt t="195602" x="4776788" y="1679575"/>
          <p14:tracePt t="195619" x="5000625" y="1670050"/>
          <p14:tracePt t="195635" x="5197475" y="1670050"/>
          <p14:tracePt t="195651" x="5295900" y="1670050"/>
          <p14:tracePt t="195668" x="5322888" y="1687513"/>
          <p14:tracePt t="195685" x="5330825" y="1803400"/>
          <p14:tracePt t="203476" x="5330825" y="1830388"/>
          <p14:tracePt t="203487" x="5330825" y="1884363"/>
          <p14:tracePt t="203496" x="5330825" y="1955800"/>
          <p14:tracePt t="203507" x="5357813" y="2214563"/>
          <p14:tracePt t="203520" x="5402263" y="2465388"/>
          <p14:tracePt t="203538" x="5419725" y="3125788"/>
          <p14:tracePt t="203554" x="5394325" y="3500438"/>
          <p14:tracePt t="203570" x="5367338" y="3867150"/>
          <p14:tracePt t="203589" x="5357813" y="3973513"/>
          <p14:tracePt t="203620" x="5340350" y="3973513"/>
          <p14:tracePt t="203814" x="5232400" y="3973513"/>
          <p14:tracePt t="203824" x="5170488" y="3946525"/>
          <p14:tracePt t="203837" x="5089525" y="3894138"/>
          <p14:tracePt t="203855" x="5000625" y="3633788"/>
          <p14:tracePt t="203870" x="5000625" y="3527425"/>
          <p14:tracePt t="203887" x="5081588" y="3313113"/>
          <p14:tracePt t="203905" x="5402263" y="2955925"/>
          <p14:tracePt t="203920" x="5527675" y="2874963"/>
          <p14:tracePt t="203937" x="5786438" y="2795588"/>
          <p14:tracePt t="203953" x="5946775" y="2776538"/>
          <p14:tracePt t="203970" x="6188075" y="2751138"/>
          <p14:tracePt t="203987" x="6419850" y="2751138"/>
          <p14:tracePt t="204004" x="6510338" y="2751138"/>
          <p14:tracePt t="204021" x="6626225" y="2732088"/>
          <p14:tracePt t="204038" x="6697663" y="2697163"/>
          <p14:tracePt t="204053" x="6894513" y="2598738"/>
          <p14:tracePt t="204070" x="7045325" y="2446338"/>
          <p14:tracePt t="204088" x="7099300" y="2428875"/>
          <p14:tracePt t="204103" x="7197725" y="2428875"/>
          <p14:tracePt t="204120" x="7331075" y="2554288"/>
          <p14:tracePt t="204137" x="7394575" y="2643188"/>
          <p14:tracePt t="204154" x="7483475" y="2786063"/>
          <p14:tracePt t="204171" x="7527925" y="2946400"/>
          <p14:tracePt t="204187" x="7537450" y="3017838"/>
          <p14:tracePt t="204203" x="7537450" y="3071813"/>
          <p14:tracePt t="204242" x="7518400" y="3108325"/>
          <p14:tracePt t="204253" x="7466013" y="3143250"/>
          <p14:tracePt t="204270" x="7385050" y="3170238"/>
          <p14:tracePt t="204287" x="7188200" y="3232150"/>
          <p14:tracePt t="204304" x="6919913" y="3303588"/>
          <p14:tracePt t="204320" x="6786563" y="3330575"/>
          <p14:tracePt t="204337" x="6554788" y="3367088"/>
          <p14:tracePt t="204355" x="6330950" y="3375025"/>
          <p14:tracePt t="204371" x="6180138" y="3367088"/>
          <p14:tracePt t="204387" x="5759450" y="3241675"/>
          <p14:tracePt t="204405" x="5340350" y="3108325"/>
          <p14:tracePt t="204420" x="5232400" y="3054350"/>
          <p14:tracePt t="204437" x="5062538" y="2938463"/>
          <p14:tracePt t="204454" x="5000625" y="2867025"/>
          <p14:tracePt t="204470" x="4902200" y="2741613"/>
          <p14:tracePt t="204488" x="4857750" y="2652713"/>
          <p14:tracePt t="204504" x="4830763" y="2625725"/>
          <p14:tracePt t="204520" x="4830763" y="2581275"/>
          <p14:tracePt t="204537" x="4857750" y="2536825"/>
          <p14:tracePt t="204734" x="4929188" y="2490788"/>
          <p14:tracePt t="204742" x="5259388" y="2330450"/>
          <p14:tracePt t="204754" x="5670550" y="2197100"/>
          <p14:tracePt t="204770" x="6027738" y="2098675"/>
          <p14:tracePt t="204788" x="6715125" y="1847850"/>
          <p14:tracePt t="204804" x="7205663" y="1625600"/>
          <p14:tracePt t="204820" x="7286625" y="1625600"/>
          <p14:tracePt t="204837" x="7402513" y="1679575"/>
          <p14:tracePt t="204855" x="7456488" y="1822450"/>
          <p14:tracePt t="204870" x="7456488" y="1884363"/>
          <p14:tracePt t="204887" x="7483475" y="2054225"/>
          <p14:tracePt t="204904" x="7510463" y="2143125"/>
          <p14:tracePt t="204920" x="7581900" y="2322513"/>
          <p14:tracePt t="204938" x="7626350" y="2347913"/>
          <p14:tracePt t="204953" x="7634288" y="2347913"/>
          <p14:tracePt t="204988" x="7634288" y="2357438"/>
          <p14:tracePt t="204998" x="7634288" y="2366963"/>
          <p14:tracePt t="205008" x="7634288" y="2384425"/>
          <p14:tracePt t="205020" x="7616825" y="2411413"/>
          <p14:tracePt t="205037" x="7599363" y="2438400"/>
          <p14:tracePt t="205054" x="7581900" y="2473325"/>
          <p14:tracePt t="205071" x="7510463" y="2527300"/>
          <p14:tracePt t="205087" x="7419975" y="2589213"/>
          <p14:tracePt t="205104" x="7153275" y="2751138"/>
          <p14:tracePt t="205121" x="6769100" y="2840038"/>
          <p14:tracePt t="205137" x="6626225" y="2874963"/>
          <p14:tracePt t="205154" x="6340475" y="2894013"/>
          <p14:tracePt t="205172" x="6188075" y="2894013"/>
          <p14:tracePt t="205187" x="6126163" y="2894013"/>
          <p14:tracePt t="205204" x="6054725" y="2874963"/>
          <p14:tracePt t="205221" x="6018213" y="2857500"/>
          <p14:tracePt t="205457" x="5938838" y="2857500"/>
          <p14:tracePt t="205468" x="5751513" y="2867025"/>
          <p14:tracePt t="205478" x="5367338" y="2867025"/>
          <p14:tracePt t="205490" x="5027613" y="2867025"/>
          <p14:tracePt t="205504" x="4616450" y="2867025"/>
          <p14:tracePt t="205520" x="4179888" y="2867025"/>
          <p14:tracePt t="205539" x="4010025" y="2867025"/>
          <p14:tracePt t="205554" x="3990975" y="2867025"/>
          <p14:tracePt t="205570" x="3990975" y="2857500"/>
          <p14:tracePt t="205588" x="4037013" y="2776538"/>
          <p14:tracePt t="205825" x="4116388" y="2714625"/>
          <p14:tracePt t="205835" x="4276725" y="2625725"/>
          <p14:tracePt t="205846" x="4545013" y="2544763"/>
          <p14:tracePt t="205856" x="4786313" y="2490788"/>
          <p14:tracePt t="205871" x="5010150" y="2490788"/>
          <p14:tracePt t="205888" x="5438775" y="2517775"/>
          <p14:tracePt t="205904" x="5634038" y="2571750"/>
          <p14:tracePt t="205921" x="5919788" y="2687638"/>
          <p14:tracePt t="205938" x="6027738" y="2732088"/>
          <p14:tracePt t="205954" x="6054725" y="2768600"/>
          <p14:tracePt t="205971" x="6089650" y="2795588"/>
          <p14:tracePt t="206004" x="6089650" y="2830513"/>
          <p14:tracePt t="207306" x="6027738" y="2857500"/>
          <p14:tracePt t="207316" x="5938838" y="2901950"/>
          <p14:tracePt t="207326" x="5813425" y="2946400"/>
          <p14:tracePt t="207338" x="5661025" y="2990850"/>
          <p14:tracePt t="207354" x="5527675" y="3009900"/>
          <p14:tracePt t="207371" x="5251450" y="3017838"/>
          <p14:tracePt t="207388" x="5045075" y="3009900"/>
          <p14:tracePt t="207404" x="4991100" y="3000375"/>
          <p14:tracePt t="207421" x="4965700" y="2973388"/>
          <p14:tracePt t="207439" x="4929188" y="2911475"/>
          <p14:tracePt t="207455" x="4929188" y="2840038"/>
          <p14:tracePt t="207471" x="5000625" y="2633663"/>
          <p14:tracePt t="207488" x="5062538" y="2581275"/>
          <p14:tracePt t="208562" x="5054600" y="2598738"/>
          <p14:tracePt t="208573" x="5010150" y="2643188"/>
          <p14:tracePt t="208583" x="4938713" y="2697163"/>
          <p14:tracePt t="208593" x="4848225" y="2759075"/>
          <p14:tracePt t="208605" x="4732338" y="2847975"/>
          <p14:tracePt t="208623" x="4438650" y="2990850"/>
          <p14:tracePt t="208638" x="4348163" y="3009900"/>
          <p14:tracePt t="208655" x="4251325" y="3036888"/>
          <p14:tracePt t="208671" x="4241800" y="3036888"/>
          <p14:tracePt t="208705" x="4251325" y="3017838"/>
          <p14:tracePt t="209073" x="4276725" y="3000375"/>
          <p14:tracePt t="209083" x="4375150" y="2982913"/>
          <p14:tracePt t="209093" x="4545013" y="2955925"/>
          <p14:tracePt t="209105" x="4687888" y="2955925"/>
          <p14:tracePt t="209121" x="4840288" y="2946400"/>
          <p14:tracePt t="209138" x="5108575" y="2938463"/>
          <p14:tracePt t="209155" x="5295900" y="2928938"/>
          <p14:tracePt t="209172" x="5402263" y="2919413"/>
          <p14:tracePt t="209188" x="5589588" y="2919413"/>
          <p14:tracePt t="209205" x="5724525" y="2919413"/>
          <p14:tracePt t="209221" x="5786438" y="2911475"/>
          <p14:tracePt t="209238" x="5822950" y="2911475"/>
          <p14:tracePt t="209471" x="5751513" y="2911475"/>
          <p14:tracePt t="209481" x="5626100" y="2955925"/>
          <p14:tracePt t="209491" x="5518150" y="2965450"/>
          <p14:tracePt t="209505" x="5330825" y="2973388"/>
          <p14:tracePt t="209522" x="4884738" y="2990850"/>
          <p14:tracePt t="209538" x="4670425" y="2990850"/>
          <p14:tracePt t="209555" x="4367213" y="2990850"/>
          <p14:tracePt t="209572" x="4286250" y="2990850"/>
          <p14:tracePt t="209588" x="4179888" y="2990850"/>
          <p14:tracePt t="209605" x="4152900" y="2990850"/>
          <p14:tracePt t="209981" x="4143375" y="2990850"/>
          <p14:tracePt t="210001" x="4133850" y="2990850"/>
          <p14:tracePt t="210053" x="4160838" y="2990850"/>
          <p14:tracePt t="210064" x="4224338" y="2973388"/>
          <p14:tracePt t="210074" x="4303713" y="2955925"/>
          <p14:tracePt t="210088" x="4375150" y="2955925"/>
          <p14:tracePt t="210105" x="4491038" y="2938463"/>
          <p14:tracePt t="210122" x="4527550" y="2928938"/>
          <p14:tracePt t="210139" x="4572000" y="2919413"/>
          <p14:tracePt t="210155" x="4616450" y="2901950"/>
          <p14:tracePt t="210172" x="4633913" y="2867025"/>
          <p14:tracePt t="210188" x="4687888" y="2830513"/>
          <p14:tracePt t="210206" x="4732338" y="2786063"/>
          <p14:tracePt t="210221" x="4867275" y="2724150"/>
          <p14:tracePt t="210238" x="4991100" y="2687638"/>
          <p14:tracePt t="210255" x="5037138" y="2670175"/>
          <p14:tracePt t="210271" x="5153025" y="2633663"/>
          <p14:tracePt t="210606" x="4956175" y="2714625"/>
          <p14:tracePt t="210615" x="4776788" y="2768600"/>
          <p14:tracePt t="210626" x="4608513" y="2813050"/>
          <p14:tracePt t="210638" x="4340225" y="2919413"/>
          <p14:tracePt t="210656" x="3741738" y="3133725"/>
          <p14:tracePt t="210672" x="3446463" y="3251200"/>
          <p14:tracePt t="210689" x="2982913" y="3394075"/>
          <p14:tracePt t="210706" x="2776538" y="3411538"/>
          <p14:tracePt t="210721" x="2724150" y="3411538"/>
          <p14:tracePt t="210755" x="2724150" y="3394075"/>
          <p14:tracePt t="210772" x="2786063" y="3044825"/>
          <p14:tracePt t="211728" x="2847975" y="3036888"/>
          <p14:tracePt t="211738" x="3081338" y="2973388"/>
          <p14:tracePt t="211748" x="3357563" y="2928938"/>
          <p14:tracePt t="211758" x="3670300" y="2884488"/>
          <p14:tracePt t="211772" x="3894138" y="2857500"/>
          <p14:tracePt t="211790" x="4259263" y="2857500"/>
          <p14:tracePt t="211805" x="4402138" y="2874963"/>
          <p14:tracePt t="211822" x="4616450" y="2946400"/>
          <p14:tracePt t="211841" x="4830763" y="3044825"/>
          <p14:tracePt t="211855" x="4894263" y="3081338"/>
          <p14:tracePt t="211872" x="4983163" y="3089275"/>
          <p14:tracePt t="211889" x="5018088" y="3089275"/>
          <p14:tracePt t="212157" x="5018088" y="3036888"/>
          <p14:tracePt t="212167" x="5018088" y="3000375"/>
          <p14:tracePt t="212177" x="5000625" y="2928938"/>
          <p14:tracePt t="212189" x="4973638" y="2840038"/>
          <p14:tracePt t="212205" x="4902200" y="2687638"/>
          <p14:tracePt t="212222" x="4776788" y="2366963"/>
          <p14:tracePt t="212239" x="4759325" y="2251075"/>
          <p14:tracePt t="212256" x="4759325" y="2197100"/>
          <p14:tracePt t="212273" x="4822825" y="2133600"/>
          <p14:tracePt t="212290" x="4875213" y="2108200"/>
          <p14:tracePt t="212305" x="5018088" y="2036763"/>
          <p14:tracePt t="212322" x="5224463" y="2027238"/>
          <p14:tracePt t="212340" x="5348288" y="2027238"/>
          <p14:tracePt t="212355" x="5527675" y="2009775"/>
          <p14:tracePt t="212373" x="5653088" y="2000250"/>
          <p14:tracePt t="212389" x="5697538" y="2000250"/>
          <p14:tracePt t="212405" x="5724525" y="2000250"/>
          <p14:tracePt t="212424" x="5732463" y="2009775"/>
          <p14:tracePt t="212439" x="5732463" y="2062163"/>
          <p14:tracePt t="212455" x="5732463" y="2170113"/>
          <p14:tracePt t="212474" x="5732463" y="2268538"/>
          <p14:tracePt t="212489" x="5732463" y="2330450"/>
          <p14:tracePt t="212505" x="5732463" y="2428875"/>
          <p14:tracePt t="212522" x="5732463" y="2473325"/>
          <p14:tracePt t="212539" x="5751513" y="2517775"/>
          <p14:tracePt t="212555" x="5776913" y="2554288"/>
          <p14:tracePt t="212572" x="5795963" y="2562225"/>
          <p14:tracePt t="212589" x="5803900" y="2589213"/>
          <p14:tracePt t="212622" x="5803900" y="2598738"/>
          <p14:tracePt t="212639" x="5741988" y="2633663"/>
          <p14:tracePt t="212657" x="5545138" y="2697163"/>
          <p14:tracePt t="212672" x="5367338" y="2759075"/>
          <p14:tracePt t="212690" x="4803775" y="2857500"/>
          <p14:tracePt t="212705" x="4608513" y="2928938"/>
          <p14:tracePt t="212722" x="4411663" y="2955925"/>
          <p14:tracePt t="212739" x="4394200" y="2955925"/>
          <p14:tracePt t="212790" x="4394200" y="2946400"/>
          <p14:tracePt t="212800" x="4394200" y="2928938"/>
          <p14:tracePt t="212832" x="4411663" y="2884488"/>
          <p14:tracePt t="212841" x="4438650" y="2840038"/>
          <p14:tracePt t="212851" x="4473575" y="2786063"/>
          <p14:tracePt t="212861" x="4491038" y="2741613"/>
          <p14:tracePt t="212872" x="4500563" y="2687638"/>
          <p14:tracePt t="212889" x="4510088" y="2616200"/>
          <p14:tracePt t="212906" x="4518025" y="2347913"/>
          <p14:tracePt t="212923" x="4518025" y="2205038"/>
          <p14:tracePt t="212939" x="4518025" y="2170113"/>
          <p14:tracePt t="212955" x="4581525" y="2036763"/>
          <p14:tracePt t="212973" x="4616450" y="2000250"/>
          <p14:tracePt t="212989" x="4724400" y="1901825"/>
          <p14:tracePt t="213006" x="4973638" y="1822450"/>
          <p14:tracePt t="213022" x="5170488" y="1741488"/>
          <p14:tracePt t="213040" x="5500688" y="1670050"/>
          <p14:tracePt t="213056" x="5705475" y="1616075"/>
          <p14:tracePt t="213073" x="5786438" y="1608138"/>
          <p14:tracePt t="213089" x="5803900" y="1608138"/>
          <p14:tracePt t="213108" x="5803900" y="1616075"/>
          <p14:tracePt t="213122" x="5813425" y="1643063"/>
          <p14:tracePt t="213139" x="5813425" y="1758950"/>
          <p14:tracePt t="213157" x="5813425" y="1946275"/>
          <p14:tracePt t="213173" x="5813425" y="2054225"/>
          <p14:tracePt t="213189" x="5840413" y="2160588"/>
          <p14:tracePt t="213206" x="5857875" y="2187575"/>
          <p14:tracePt t="213222" x="5867400" y="2224088"/>
          <p14:tracePt t="213240" x="5894388" y="2241550"/>
          <p14:tracePt t="213256" x="5902325" y="2251075"/>
          <p14:tracePt t="213273" x="5911850" y="2259013"/>
          <p14:tracePt t="213290" x="5911850" y="2268538"/>
          <p14:tracePt t="213322" x="5848350" y="2322513"/>
          <p14:tracePt t="213340" x="5768975" y="2357438"/>
          <p14:tracePt t="213356" x="5491163" y="2473325"/>
          <p14:tracePt t="213372" x="5205413" y="2589213"/>
          <p14:tracePt t="213389" x="5143500" y="2625725"/>
          <p14:tracePt t="213406" x="5126038" y="2633663"/>
          <p14:tracePt t="213422" x="5116513" y="2643188"/>
          <p14:tracePt t="214444" x="5099050" y="2652713"/>
          <p14:tracePt t="214454" x="5099050" y="2670175"/>
          <p14:tracePt t="214465" x="5081588" y="2670175"/>
          <p14:tracePt t="214475" x="5062538" y="2670175"/>
          <p14:tracePt t="214490" x="5018088" y="2670175"/>
          <p14:tracePt t="214506" x="4902200" y="2625725"/>
          <p14:tracePt t="214523" x="4857750" y="2581275"/>
          <p14:tracePt t="214539" x="4786313" y="2482850"/>
          <p14:tracePt t="214556" x="4786313" y="2384425"/>
          <p14:tracePt t="214573" x="4813300" y="2312988"/>
          <p14:tracePt t="214590" x="4946650" y="2179638"/>
          <p14:tracePt t="214608" x="5187950" y="2108200"/>
          <p14:tracePt t="214623" x="5295900" y="2098675"/>
          <p14:tracePt t="214639" x="5500688" y="2108200"/>
          <p14:tracePt t="214656" x="5572125" y="2125663"/>
          <p14:tracePt t="214673" x="5661025" y="2170113"/>
          <p14:tracePt t="214690" x="5751513" y="2232025"/>
          <p14:tracePt t="214706" x="5795963" y="2251075"/>
          <p14:tracePt t="214722" x="5884863" y="2268538"/>
          <p14:tracePt t="214741" x="5956300" y="2312988"/>
          <p14:tracePt t="214756" x="5983288" y="2339975"/>
          <p14:tracePt t="214773" x="6045200" y="2401888"/>
          <p14:tracePt t="214790" x="6045200" y="2419350"/>
          <p14:tracePt t="214806" x="6062663" y="2446338"/>
          <p14:tracePt t="214883" x="6062663" y="2455863"/>
          <p14:tracePt t="214893" x="6054725" y="2473325"/>
          <p14:tracePt t="214904" x="6037263" y="2490788"/>
          <p14:tracePt t="214914" x="6027738" y="2500313"/>
          <p14:tracePt t="214926" x="5991225" y="2517775"/>
          <p14:tracePt t="214940" x="5965825" y="2536825"/>
          <p14:tracePt t="214956" x="5884863" y="2581275"/>
          <p14:tracePt t="214973" x="5822950" y="2589213"/>
          <p14:tracePt t="214990" x="5616575" y="2581275"/>
          <p14:tracePt t="215006" x="5446713" y="2562225"/>
          <p14:tracePt t="215023" x="5375275" y="2562225"/>
          <p14:tracePt t="215040" x="5303838" y="2554288"/>
          <p14:tracePt t="215058" x="5303838" y="2544763"/>
          <p14:tracePt t="215073" x="5303838" y="2536825"/>
          <p14:tracePt t="215090" x="5295900" y="2411413"/>
          <p14:tracePt t="215108" x="5330825" y="2276475"/>
          <p14:tracePt t="215123" x="5384800" y="2179638"/>
          <p14:tracePt t="215140" x="5483225" y="2000250"/>
          <p14:tracePt t="215156" x="5537200" y="1965325"/>
          <p14:tracePt t="215173" x="5643563" y="1911350"/>
          <p14:tracePt t="215191" x="5830888" y="1901825"/>
          <p14:tracePt t="215206" x="5946775" y="1901825"/>
          <p14:tracePt t="215223" x="6126163" y="1955800"/>
          <p14:tracePt t="215241" x="6296025" y="2017713"/>
          <p14:tracePt t="215256" x="6357938" y="2044700"/>
          <p14:tracePt t="215273" x="6473825" y="2116138"/>
          <p14:tracePt t="215290" x="6537325" y="2152650"/>
          <p14:tracePt t="215486" x="6465888" y="2187575"/>
          <p14:tracePt t="215496" x="6367463" y="2205038"/>
          <p14:tracePt t="215507" x="6251575" y="2268538"/>
          <p14:tracePt t="215523" x="6116638" y="2286000"/>
          <p14:tracePt t="215540" x="5776913" y="2322513"/>
          <p14:tracePt t="215558" x="5634038" y="2322513"/>
          <p14:tracePt t="215573" x="5599113" y="2322513"/>
          <p14:tracePt t="215590" x="5545138" y="2036763"/>
          <p14:tracePt t="215608" x="5670550" y="1768475"/>
          <p14:tracePt t="216344" x="5688013" y="1776413"/>
          <p14:tracePt t="216354" x="5732463" y="1795463"/>
          <p14:tracePt t="216364" x="5813425" y="1839913"/>
          <p14:tracePt t="216376" x="5919788" y="1901825"/>
          <p14:tracePt t="216390" x="6037263" y="1938338"/>
          <p14:tracePt t="216407" x="6286500" y="2000250"/>
          <p14:tracePt t="216425" x="6456363" y="2044700"/>
          <p14:tracePt t="216441" x="6483350" y="2054225"/>
          <p14:tracePt t="216457" x="6491288" y="2081213"/>
          <p14:tracePt t="216474" x="6473825" y="2133600"/>
          <p14:tracePt t="216491" x="6348413" y="2214563"/>
          <p14:tracePt t="218643" x="6251575" y="2374900"/>
          <p14:tracePt t="218651" x="6153150" y="2527300"/>
          <p14:tracePt t="218662" x="6054725" y="2751138"/>
          <p14:tracePt t="218674" x="5946775" y="3133725"/>
          <p14:tracePt t="218693" x="5830888" y="3509963"/>
          <p14:tracePt t="218707" x="5795963" y="3786188"/>
          <p14:tracePt t="218724" x="5705475" y="4089400"/>
          <p14:tracePt t="218741" x="5697538" y="4179888"/>
          <p14:tracePt t="218758" x="5688013" y="4232275"/>
          <p14:tracePt t="218775" x="5715000" y="4303713"/>
          <p14:tracePt t="219296" x="5634038" y="4313238"/>
          <p14:tracePt t="219305" x="5589588" y="4303713"/>
          <p14:tracePt t="219316" x="5537200" y="4276725"/>
          <p14:tracePt t="219326" x="5491163" y="4214813"/>
          <p14:tracePt t="219341" x="5446713" y="4187825"/>
          <p14:tracePt t="219357" x="5438775" y="4160838"/>
          <p14:tracePt t="219391" x="5446713" y="4125913"/>
          <p14:tracePt t="219407" x="5527675" y="4037013"/>
          <p14:tracePt t="219424" x="5616575" y="3956050"/>
          <p14:tracePt t="219428" x="5732463" y="3813175"/>
          <p14:tracePt t="219441" x="5894388" y="3670300"/>
          <p14:tracePt t="219765" x="5795963" y="3705225"/>
          <p14:tracePt t="219775" x="5697538" y="3732213"/>
          <p14:tracePt t="219785" x="5562600" y="3768725"/>
          <p14:tracePt t="219795" x="5232400" y="3830638"/>
          <p14:tracePt t="219807" x="4894263" y="3894138"/>
          <p14:tracePt t="219826" x="4241800" y="3894138"/>
          <p14:tracePt t="219841" x="4062413" y="3902075"/>
          <p14:tracePt t="219857" x="3741738" y="3875088"/>
          <p14:tracePt t="219875" x="3714750" y="3867150"/>
          <p14:tracePt t="219891" x="3705225" y="3867150"/>
          <p14:tracePt t="220193" x="3732213" y="3867150"/>
          <p14:tracePt t="220203" x="3875088" y="3857625"/>
          <p14:tracePt t="220214" x="4116388" y="3857625"/>
          <p14:tracePt t="220225" x="4438650" y="3857625"/>
          <p14:tracePt t="220241" x="4687888" y="3857625"/>
          <p14:tracePt t="220258" x="5126038" y="3946525"/>
          <p14:tracePt t="220276" x="5340350" y="4000500"/>
          <p14:tracePt t="220291" x="5411788" y="4037013"/>
          <p14:tracePt t="220307" x="5465763" y="4133850"/>
          <p14:tracePt t="220562" x="5419725" y="4133850"/>
          <p14:tracePt t="220571" x="5330825" y="4152900"/>
          <p14:tracePt t="220581" x="5214938" y="4152900"/>
          <p14:tracePt t="220593" x="4983163" y="4152900"/>
          <p14:tracePt t="220608" x="4643438" y="4143375"/>
          <p14:tracePt t="220625" x="3956050" y="4133850"/>
          <p14:tracePt t="220641" x="3741738" y="4133850"/>
          <p14:tracePt t="220658" x="3375025" y="4133850"/>
          <p14:tracePt t="220674" x="3224213" y="4152900"/>
          <p14:tracePt t="220692" x="3187700" y="4152900"/>
          <p14:tracePt t="220950" x="2965450" y="4205288"/>
          <p14:tracePt t="220960" x="2581275" y="4205288"/>
          <p14:tracePt t="220970" x="2125663" y="4205288"/>
          <p14:tracePt t="220980" x="1660525" y="4205288"/>
          <p14:tracePt t="220991" x="1223963" y="4205288"/>
          <p14:tracePt t="221007" x="911225" y="4205288"/>
          <p14:tracePt t="221024" x="482600" y="4197350"/>
          <p14:tracePt t="221042" x="330200" y="4160838"/>
          <p14:tracePt t="221059" x="295275" y="4133850"/>
          <p14:tracePt t="221075" x="295275" y="4037013"/>
          <p14:tracePt t="221267" x="312738" y="3983038"/>
          <p14:tracePt t="221276" x="401638" y="3938588"/>
          <p14:tracePt t="221286" x="571500" y="3857625"/>
          <p14:tracePt t="221296" x="830263" y="3714750"/>
          <p14:tracePt t="221308" x="1125538" y="3482975"/>
          <p14:tracePt t="221325" x="1571625" y="3251200"/>
          <p14:tracePt t="221342" x="2268538" y="3071813"/>
          <p14:tracePt t="221358" x="2867025" y="3044825"/>
          <p14:tracePt t="221374" x="3152775" y="3044825"/>
          <p14:tracePt t="221391" x="3705225" y="3081338"/>
          <p14:tracePt t="221409" x="4259263" y="3081338"/>
          <p14:tracePt t="221425" x="4572000" y="3081338"/>
          <p14:tracePt t="221428" x="4822825" y="3081338"/>
          <p14:tracePt t="221442" x="5037138" y="3081338"/>
          <p14:tracePt t="221458" x="5205413" y="3081338"/>
          <p14:tracePt t="221475" x="5419725" y="3089275"/>
          <p14:tracePt t="221491" x="5527675" y="3098800"/>
          <p14:tracePt t="221508" x="5545138" y="3098800"/>
          <p14:tracePt t="221525" x="5589588" y="3081338"/>
          <p14:tracePt t="221696" x="5527675" y="3187700"/>
          <p14:tracePt t="221705" x="5510213" y="3295650"/>
          <p14:tracePt t="221715" x="5510213" y="3419475"/>
          <p14:tracePt t="221727" x="5510213" y="3554413"/>
          <p14:tracePt t="221741" x="5518150" y="3670300"/>
          <p14:tracePt t="221758" x="5581650" y="3848100"/>
          <p14:tracePt t="221776" x="5634038" y="3956050"/>
          <p14:tracePt t="221791" x="5643563" y="3973513"/>
          <p14:tracePt t="221838" x="5643563" y="3983038"/>
          <p14:tracePt t="221848" x="5634038" y="4017963"/>
          <p14:tracePt t="221859" x="5626100" y="4017963"/>
          <p14:tracePt t="221875" x="5616575" y="4027488"/>
          <p14:tracePt t="221930" x="5608638" y="4027488"/>
          <p14:tracePt t="221940" x="5589588" y="4037013"/>
          <p14:tracePt t="221950" x="5545138" y="4044950"/>
          <p14:tracePt t="221961" x="5473700" y="4054475"/>
          <p14:tracePt t="221974" x="5340350" y="4071938"/>
          <p14:tracePt t="221992" x="4598988" y="4241800"/>
          <p14:tracePt t="222008" x="4054475" y="4330700"/>
          <p14:tracePt t="222025" x="2973388" y="4456113"/>
          <p14:tracePt t="222043" x="2108200" y="4554538"/>
          <p14:tracePt t="222058" x="1893888" y="4581525"/>
          <p14:tracePt t="222074" x="1714500" y="4545013"/>
          <p14:tracePt t="222092" x="1687513" y="4510088"/>
          <p14:tracePt t="222108" x="1679575" y="4465638"/>
          <p14:tracePt t="222125" x="1679575" y="4429125"/>
          <p14:tracePt t="223840" x="1509713" y="4429125"/>
          <p14:tracePt t="223850" x="1473200" y="4429125"/>
          <p14:tracePt t="223861" x="1419225" y="4446588"/>
          <p14:tracePt t="223876" x="1357313" y="4465638"/>
          <p14:tracePt t="223892" x="1214438" y="4483100"/>
          <p14:tracePt t="223908" x="1152525" y="4483100"/>
          <p14:tracePt t="223925" x="1009650" y="4465638"/>
          <p14:tracePt t="223943" x="795338" y="4187825"/>
          <p14:tracePt t="223959" x="714375" y="4062413"/>
          <p14:tracePt t="223976" x="652463" y="3875088"/>
          <p14:tracePt t="223992" x="652463" y="3581400"/>
          <p14:tracePt t="224008" x="679450" y="3455988"/>
          <p14:tracePt t="224025" x="750888" y="3330575"/>
          <p14:tracePt t="224043" x="768350" y="3295650"/>
          <p14:tracePt t="224075" x="795338" y="3295650"/>
          <p14:tracePt t="224269" x="830263" y="3295650"/>
          <p14:tracePt t="224278" x="1017588" y="3241675"/>
          <p14:tracePt t="224288" x="1536700" y="3170238"/>
          <p14:tracePt t="224299" x="2098675" y="3152775"/>
          <p14:tracePt t="224310" x="2652713" y="3152775"/>
          <p14:tracePt t="224325" x="3205163" y="3152775"/>
          <p14:tracePt t="224342" x="4322763" y="3160713"/>
          <p14:tracePt t="224360" x="5170488" y="3197225"/>
          <p14:tracePt t="224375" x="5465763" y="3214688"/>
          <p14:tracePt t="224392" x="5795963" y="3232150"/>
          <p14:tracePt t="224408" x="5884863" y="3232150"/>
          <p14:tracePt t="224426" x="5965825" y="3259138"/>
          <p14:tracePt t="224472" x="5929313" y="3259138"/>
          <p14:tracePt t="224482" x="5902325" y="3259138"/>
          <p14:tracePt t="224494" x="5894388" y="3259138"/>
          <p14:tracePt t="224513" x="5875338" y="3259138"/>
          <p14:tracePt t="224525" x="5840413" y="3259138"/>
          <p14:tracePt t="224543" x="5822950" y="3286125"/>
          <p14:tracePt t="224559" x="5786438" y="3313113"/>
          <p14:tracePt t="224575" x="5759450" y="3419475"/>
          <p14:tracePt t="224592" x="5751513" y="3473450"/>
          <p14:tracePt t="224609" x="5715000" y="3625850"/>
          <p14:tracePt t="224626" x="5705475" y="3857625"/>
          <p14:tracePt t="224642" x="5697538" y="3911600"/>
          <p14:tracePt t="224659" x="5697538" y="4044950"/>
          <p14:tracePt t="224677" x="5697538" y="4143375"/>
          <p14:tracePt t="224693" x="5697538" y="4179888"/>
          <p14:tracePt t="224709" x="5715000" y="4232275"/>
          <p14:tracePt t="224727" x="5732463" y="4313238"/>
          <p14:tracePt t="224742" x="5751513" y="4322763"/>
          <p14:tracePt t="224759" x="5768975" y="4330700"/>
          <p14:tracePt t="224922" x="5741988" y="4330700"/>
          <p14:tracePt t="224932" x="5661025" y="4340225"/>
          <p14:tracePt t="224944" x="5537200" y="4340225"/>
          <p14:tracePt t="224959" x="5268913" y="4340225"/>
          <p14:tracePt t="224975" x="4348163" y="4251325"/>
          <p14:tracePt t="224993" x="3348038" y="4037013"/>
          <p14:tracePt t="225008" x="2919413" y="3929063"/>
          <p14:tracePt t="225026" x="2268538" y="3848100"/>
          <p14:tracePt t="225043" x="1990725" y="3840163"/>
          <p14:tracePt t="225060" x="1768475" y="3830638"/>
          <p14:tracePt t="225075" x="1704975" y="3848100"/>
          <p14:tracePt t="225321" x="1562100" y="3884613"/>
          <p14:tracePt t="225330" x="1419225" y="3884613"/>
          <p14:tracePt t="225343" x="1223963" y="3884613"/>
          <p14:tracePt t="225360" x="866775" y="3857625"/>
          <p14:tracePt t="225375" x="758825" y="3813175"/>
          <p14:tracePt t="225393" x="652463" y="3751263"/>
          <p14:tracePt t="225409" x="633413" y="3714750"/>
          <p14:tracePt t="225425" x="642938" y="3616325"/>
          <p14:tracePt t="225443" x="893763" y="3251200"/>
          <p14:tracePt t="225459" x="1071563" y="3133725"/>
          <p14:tracePt t="225476" x="1339850" y="3009900"/>
          <p14:tracePt t="225493" x="1536700" y="2990850"/>
          <p14:tracePt t="225509" x="1928813" y="2990850"/>
          <p14:tracePt t="225526" x="2490788" y="3071813"/>
          <p14:tracePt t="225542" x="2751138" y="3133725"/>
          <p14:tracePt t="225559" x="3303588" y="3179763"/>
          <p14:tracePt t="225575" x="3741738" y="3179763"/>
          <p14:tracePt t="225593" x="3875088" y="3160713"/>
          <p14:tracePt t="225609" x="4197350" y="3017838"/>
          <p14:tracePt t="225852" x="4322763" y="3017838"/>
          <p14:tracePt t="225861" x="4483100" y="3017838"/>
          <p14:tracePt t="225871" x="4894263" y="3017838"/>
          <p14:tracePt t="225882" x="5268913" y="3054350"/>
          <p14:tracePt t="225893" x="5643563" y="3108325"/>
          <p14:tracePt t="225909" x="5956300" y="3187700"/>
          <p14:tracePt t="225925" x="6330950" y="3303588"/>
          <p14:tracePt t="225943" x="6456363" y="3357563"/>
          <p14:tracePt t="225959" x="6473825" y="3357563"/>
          <p14:tracePt t="225976" x="6483350" y="3384550"/>
          <p14:tracePt t="226198" x="6465888" y="3384550"/>
          <p14:tracePt t="226208" x="6429375" y="3394075"/>
          <p14:tracePt t="226219" x="6367463" y="3411538"/>
          <p14:tracePt t="226229" x="6251575" y="3411538"/>
          <p14:tracePt t="226243" x="6000750" y="3357563"/>
          <p14:tracePt t="226260" x="5705475" y="3268663"/>
          <p14:tracePt t="226276" x="4938713" y="3170238"/>
          <p14:tracePt t="226292" x="4276725" y="3133725"/>
          <p14:tracePt t="226310" x="4054475" y="3133725"/>
          <p14:tracePt t="226326" x="3830638" y="3152775"/>
          <p14:tracePt t="228046" x="3741738" y="3197225"/>
          <p14:tracePt t="228057" x="3643313" y="3251200"/>
          <p14:tracePt t="228068" x="3490913" y="3367088"/>
          <p14:tracePt t="228078" x="3205163" y="3509963"/>
          <p14:tracePt t="228093" x="2990850" y="3581400"/>
          <p14:tracePt t="228110" x="2527300" y="3724275"/>
          <p14:tracePt t="228128" x="2081213" y="3857625"/>
          <p14:tracePt t="228143" x="1874838" y="3938588"/>
          <p14:tracePt t="228160" x="1581150" y="4081463"/>
          <p14:tracePt t="228177" x="1455738" y="4197350"/>
          <p14:tracePt t="228193" x="1108075" y="4259263"/>
          <p14:tracePt t="228210" x="884238" y="4259263"/>
          <p14:tracePt t="228226" x="785813" y="4214813"/>
          <p14:tracePt t="228243" x="731838" y="4143375"/>
          <p14:tracePt t="228548" x="652463" y="3973513"/>
          <p14:tracePt t="228557" x="642938" y="3956050"/>
          <p14:tracePt t="228567" x="633413" y="3956050"/>
          <p14:tracePt t="228578" x="633413" y="3938588"/>
          <p14:tracePt t="228598" x="633413" y="3919538"/>
          <p14:tracePt t="228610" x="652463" y="3894138"/>
          <p14:tracePt t="228626" x="696913" y="3840163"/>
          <p14:tracePt t="228644" x="982663" y="3562350"/>
          <p14:tracePt t="228660" x="1384300" y="3429000"/>
          <p14:tracePt t="228677" x="1679575" y="3411538"/>
          <p14:tracePt t="228694" x="2428875" y="3411538"/>
          <p14:tracePt t="228710" x="3276600" y="3500438"/>
          <p14:tracePt t="228726" x="3741738" y="3536950"/>
          <p14:tracePt t="228743" x="4616450" y="3589338"/>
          <p14:tracePt t="228761" x="4919663" y="3633788"/>
          <p14:tracePt t="228776" x="5340350" y="3687763"/>
          <p14:tracePt t="228793" x="5572125" y="3705225"/>
          <p14:tracePt t="228811" x="5724525" y="3705225"/>
          <p14:tracePt t="229027" x="5759450" y="3795713"/>
          <p14:tracePt t="229037" x="5813425" y="3919538"/>
          <p14:tracePt t="229047" x="5857875" y="4010025"/>
          <p14:tracePt t="229060" x="5902325" y="4116388"/>
          <p14:tracePt t="229078" x="5919788" y="4357688"/>
          <p14:tracePt t="229093" x="5919788" y="4473575"/>
          <p14:tracePt t="229110" x="5919788" y="4633913"/>
          <p14:tracePt t="229128" x="5902325" y="4670425"/>
          <p14:tracePt t="229143" x="5884863" y="4679950"/>
          <p14:tracePt t="229160" x="5768975" y="4679950"/>
          <p14:tracePt t="229177" x="5705475" y="4670425"/>
          <p14:tracePt t="229193" x="5562600" y="4589463"/>
          <p14:tracePt t="229210" x="5384800" y="4491038"/>
          <p14:tracePt t="229227" x="5232400" y="4411663"/>
          <p14:tracePt t="229243" x="4751388" y="4089400"/>
          <p14:tracePt t="229261" x="3983038" y="3911600"/>
          <p14:tracePt t="229276" x="3490913" y="3875088"/>
          <p14:tracePt t="229293" x="2633663" y="3929063"/>
          <p14:tracePt t="229711" x="2633663" y="3938588"/>
          <p14:tracePt t="229721" x="2625725" y="3938588"/>
          <p14:tracePt t="229731" x="2598738" y="3946525"/>
          <p14:tracePt t="229743" x="2446338" y="3956050"/>
          <p14:tracePt t="229761" x="2224088" y="3965575"/>
          <p14:tracePt t="229777" x="1562100" y="4000500"/>
          <p14:tracePt t="229793" x="830263" y="4000500"/>
          <p14:tracePt t="229810" x="465138" y="3973513"/>
          <p14:tracePt t="229827" x="0" y="3919538"/>
          <p14:tracePt t="229844" x="0" y="3875088"/>
          <p14:tracePt t="229860" x="0" y="3830638"/>
          <p14:tracePt t="229877" x="0" y="3786188"/>
          <p14:tracePt t="229895" x="0" y="3724275"/>
          <p14:tracePt t="229910" x="26988" y="3705225"/>
          <p14:tracePt t="230211" x="142875" y="3598863"/>
          <p14:tracePt t="230221" x="438150" y="3509963"/>
          <p14:tracePt t="230232" x="866775" y="3402013"/>
          <p14:tracePt t="230244" x="1347788" y="3322638"/>
          <p14:tracePt t="230260" x="1866900" y="3251200"/>
          <p14:tracePt t="230277" x="2884488" y="3214688"/>
          <p14:tracePt t="230294" x="3732213" y="3214688"/>
          <p14:tracePt t="230310" x="4071938" y="3214688"/>
          <p14:tracePt t="230327" x="4465638" y="3214688"/>
          <p14:tracePt t="230344" x="4679950" y="3170238"/>
          <p14:tracePt t="230558" x="4687888" y="3170238"/>
          <p14:tracePt t="230569" x="4705350" y="3179763"/>
          <p14:tracePt t="230579" x="4705350" y="3197225"/>
          <p14:tracePt t="230593" x="4714875" y="3224213"/>
          <p14:tracePt t="230610" x="4724400" y="3303588"/>
          <p14:tracePt t="230627" x="4724400" y="3394075"/>
          <p14:tracePt t="230644" x="4724400" y="3500438"/>
          <p14:tracePt t="230661" x="4724400" y="3554413"/>
          <p14:tracePt t="230677" x="4724400" y="3571875"/>
          <p14:tracePt t="230694" x="4724400" y="3598863"/>
          <p14:tracePt t="230712" x="4741863" y="3616325"/>
          <p14:tracePt t="230727" x="4759325" y="3633788"/>
          <p14:tracePt t="230967" x="4759325" y="3643313"/>
          <p14:tracePt t="230977" x="4759325" y="3660775"/>
          <p14:tracePt t="230987" x="4759325" y="3687763"/>
          <p14:tracePt t="230997" x="4776788" y="3724275"/>
          <p14:tracePt t="231010" x="4813300" y="3803650"/>
          <p14:tracePt t="231029" x="4884738" y="3919538"/>
          <p14:tracePt t="231044" x="4911725" y="3956050"/>
          <p14:tracePt t="231061" x="4938713" y="3983038"/>
          <p14:tracePt t="231079" x="4991100" y="4054475"/>
          <p14:tracePt t="231396" x="5045075" y="4037013"/>
          <p14:tracePt t="231406" x="5108575" y="4027488"/>
          <p14:tracePt t="231416" x="5224463" y="4027488"/>
          <p14:tracePt t="231427" x="5384800" y="4027488"/>
          <p14:tracePt t="231444" x="5491163" y="4027488"/>
          <p14:tracePt t="231461" x="5715000" y="4089400"/>
          <p14:tracePt t="231478" x="5875338" y="4125913"/>
          <p14:tracePt t="231494" x="5938838" y="4133850"/>
          <p14:tracePt t="231511" x="5973763" y="4133850"/>
          <p14:tracePt t="290425" x="5402263" y="2625725"/>
          <p14:tracePt t="290434" x="5402263" y="2330450"/>
          <p14:tracePt t="290445" x="5473700" y="1768475"/>
          <p14:tracePt t="290460" x="5483225" y="1517650"/>
          <p14:tracePt t="290476" x="5473700" y="1374775"/>
          <p14:tracePt t="290492" x="5438775" y="1258888"/>
          <p14:tracePt t="290509" x="5357813" y="1089025"/>
          <p14:tracePt t="290526" x="5180013" y="1017588"/>
          <p14:tracePt t="290544" x="5081588" y="1017588"/>
          <p14:tracePt t="290559" x="4991100" y="1081088"/>
          <p14:tracePt t="290731" x="4894263" y="1125538"/>
          <p14:tracePt t="290740" x="4840288" y="1125538"/>
          <p14:tracePt t="290750" x="4679950" y="1089025"/>
          <p14:tracePt t="290761" x="4438650" y="1027113"/>
          <p14:tracePt t="290777" x="4241800" y="946150"/>
          <p14:tracePt t="290793" x="3938588" y="866775"/>
          <p14:tracePt t="290809" x="3929063" y="866775"/>
          <p14:tracePt t="290826" x="3929063" y="857250"/>
          <p14:tracePt t="290843" x="4143375" y="874713"/>
          <p14:tracePt t="290859" x="4384675" y="911225"/>
          <p14:tracePt t="290876" x="4911725" y="1241425"/>
          <p14:tracePt t="290894" x="5276850" y="1411288"/>
          <p14:tracePt t="290910" x="5384800" y="1438275"/>
          <p14:tracePt t="290926" x="5510213" y="1438275"/>
          <p14:tracePt t="290944" x="5589588" y="1428750"/>
          <p14:tracePt t="290959" x="5741988" y="1322388"/>
          <p14:tracePt t="290976" x="5848350" y="1169988"/>
          <p14:tracePt t="290993" x="5867400" y="1152525"/>
          <p14:tracePt t="291009" x="5884863" y="1143000"/>
          <p14:tracePt t="291028" x="5875338" y="1143000"/>
          <p14:tracePt t="291043" x="5813425" y="1125538"/>
          <p14:tracePt t="291059" x="5483225" y="1044575"/>
          <p14:tracePt t="291077" x="5037138" y="946150"/>
          <p14:tracePt t="291093" x="4894263" y="928688"/>
          <p14:tracePt t="291110" x="4625975" y="928688"/>
          <p14:tracePt t="291126" x="4527550" y="928688"/>
          <p14:tracePt t="291143" x="4500563" y="928688"/>
          <p14:tracePt t="291169" x="4518025" y="928688"/>
          <p14:tracePt t="291180" x="4598988" y="928688"/>
          <p14:tracePt t="291193" x="4732338" y="928688"/>
          <p14:tracePt t="291210" x="4938713" y="911225"/>
          <p14:tracePt t="291226" x="5054600" y="893763"/>
          <p14:tracePt t="291243" x="5241925" y="830263"/>
          <p14:tracePt t="291261" x="5286375" y="785813"/>
          <p14:tracePt t="291312" x="5276850" y="785813"/>
          <p14:tracePt t="291323" x="5232400" y="785813"/>
          <p14:tracePt t="291333" x="5116513" y="822325"/>
          <p14:tracePt t="291344" x="4991100" y="830263"/>
          <p14:tracePt t="291359" x="4867275" y="839788"/>
          <p14:tracePt t="291376" x="4608513" y="839788"/>
          <p14:tracePt t="291393" x="4537075" y="839788"/>
          <p14:tracePt t="291409" x="4518025" y="830263"/>
          <p14:tracePt t="291435" x="4598988" y="830263"/>
          <p14:tracePt t="291446" x="4768850" y="857250"/>
          <p14:tracePt t="291460" x="5010150" y="911225"/>
          <p14:tracePt t="291477" x="5527675" y="1009650"/>
          <p14:tracePt t="291493" x="5741988" y="1054100"/>
          <p14:tracePt t="291509" x="6089650" y="1062038"/>
          <p14:tracePt t="291527" x="6340475" y="1062038"/>
          <p14:tracePt t="291543" x="6446838" y="1044575"/>
          <p14:tracePt t="291560" x="6608763" y="1017588"/>
          <p14:tracePt t="291577" x="6634163" y="1009650"/>
          <p14:tracePt t="291593" x="6634163" y="1000125"/>
          <p14:tracePt t="291610" x="6626225" y="1000125"/>
          <p14:tracePt t="291626" x="6599238" y="1000125"/>
          <p14:tracePt t="291643" x="6367463" y="965200"/>
          <p14:tracePt t="291660" x="5643563" y="884238"/>
          <p14:tracePt t="291677" x="5322888" y="866775"/>
          <p14:tracePt t="291693" x="4813300" y="866775"/>
          <p14:tracePt t="291711" x="4741863" y="866775"/>
          <p14:tracePt t="291762" x="4759325" y="866775"/>
          <p14:tracePt t="291772" x="4768850" y="866775"/>
          <p14:tracePt t="291782" x="4813300" y="866775"/>
          <p14:tracePt t="291794" x="4919663" y="857250"/>
          <p14:tracePt t="291810" x="5054600" y="857250"/>
          <p14:tracePt t="291827" x="5276850" y="857250"/>
          <p14:tracePt t="291844" x="5500688" y="857250"/>
          <p14:tracePt t="291859" x="5572125" y="830263"/>
          <p14:tracePt t="291876" x="5643563" y="785813"/>
          <p14:tracePt t="291895" x="5715000" y="704850"/>
          <p14:tracePt t="291910" x="5724525" y="704850"/>
          <p14:tracePt t="291943" x="5724525" y="714375"/>
          <p14:tracePt t="291960" x="5697538" y="741363"/>
          <p14:tracePt t="291977" x="5438775" y="795338"/>
          <p14:tracePt t="291994" x="5153025" y="857250"/>
          <p14:tracePt t="292010" x="4884738" y="911225"/>
          <p14:tracePt t="292028" x="4822825" y="928688"/>
          <p14:tracePt t="292060" x="4848225" y="928688"/>
          <p14:tracePt t="292077" x="4929188" y="919163"/>
          <p14:tracePt t="292093" x="5419725" y="857250"/>
          <p14:tracePt t="292110" x="5670550" y="830263"/>
          <p14:tracePt t="292126" x="6143625" y="803275"/>
          <p14:tracePt t="292143" x="6491288" y="803275"/>
          <p14:tracePt t="292160" x="6715125" y="803275"/>
          <p14:tracePt t="292176" x="6759575" y="803275"/>
          <p14:tracePt t="292193" x="6769100" y="803275"/>
          <p14:tracePt t="292212" x="6759575" y="803275"/>
          <p14:tracePt t="292243" x="6715125" y="803275"/>
          <p14:tracePt t="292260" x="6661150" y="803275"/>
          <p14:tracePt t="292277" x="6411913" y="839788"/>
          <p14:tracePt t="292293" x="5973763" y="884238"/>
          <p14:tracePt t="292310" x="5795963" y="901700"/>
          <p14:tracePt t="292326" x="5473700" y="911225"/>
          <p14:tracePt t="292344" x="5375275" y="911225"/>
          <p14:tracePt t="292405" x="5384800" y="911225"/>
          <p14:tracePt t="292416" x="5394325" y="911225"/>
          <p14:tracePt t="292427" x="5429250" y="911225"/>
          <p14:tracePt t="292443" x="5527675" y="911225"/>
          <p14:tracePt t="292460" x="5741988" y="901700"/>
          <p14:tracePt t="292478" x="6010275" y="901700"/>
          <p14:tracePt t="292494" x="6116638" y="901700"/>
          <p14:tracePt t="292510" x="6259513" y="901700"/>
          <p14:tracePt t="292528" x="6357938" y="893763"/>
          <p14:tracePt t="292544" x="6384925" y="893763"/>
          <p14:tracePt t="292560" x="6384925" y="884238"/>
          <p14:tracePt t="292610" x="6367463" y="884238"/>
          <p14:tracePt t="292620" x="6296025" y="884238"/>
          <p14:tracePt t="292630" x="6197600" y="884238"/>
          <p14:tracePt t="292643" x="6126163" y="884238"/>
          <p14:tracePt t="292661" x="6037263" y="884238"/>
          <p14:tracePt t="292676" x="6027738" y="884238"/>
          <p14:tracePt t="292712" x="6037263" y="884238"/>
          <p14:tracePt t="292726" x="6054725" y="884238"/>
          <p14:tracePt t="308347" x="6037263" y="946150"/>
          <p14:tracePt t="308358" x="5973763" y="1152525"/>
          <p14:tracePt t="308367" x="5875338" y="1384300"/>
          <p14:tracePt t="308381" x="5759450" y="1598613"/>
          <p14:tracePt t="308399" x="5483225" y="2179638"/>
          <p14:tracePt t="308415" x="5330825" y="2554288"/>
          <p14:tracePt t="308431" x="5126038" y="2955925"/>
          <p14:tracePt t="308696" x="5045075" y="2990850"/>
          <p14:tracePt t="308705" x="4946650" y="3036888"/>
          <p14:tracePt t="308716" x="4830763" y="3125788"/>
          <p14:tracePt t="308731" x="4697413" y="3251200"/>
          <p14:tracePt t="308748" x="4375150" y="3394075"/>
          <p14:tracePt t="308766" x="4116388" y="3527425"/>
          <p14:tracePt t="308781" x="4017963" y="3598863"/>
          <p14:tracePt t="308798" x="3919538" y="3670300"/>
          <p14:tracePt t="308814" x="3894138" y="3697288"/>
          <p14:tracePt t="309001" x="3848100" y="3732213"/>
          <p14:tracePt t="309011" x="3768725" y="3803650"/>
          <p14:tracePt t="309022" x="3705225" y="3848100"/>
          <p14:tracePt t="309033" x="3625850" y="3884613"/>
          <p14:tracePt t="309048" x="3554413" y="3911600"/>
          <p14:tracePt t="309065" x="3446463" y="3973513"/>
          <p14:tracePt t="309082" x="3375025" y="4017963"/>
          <p14:tracePt t="309098" x="3357563" y="4017963"/>
          <p14:tracePt t="309707" x="3286125" y="4027488"/>
          <p14:tracePt t="309717" x="2982913" y="3938588"/>
          <p14:tracePt t="309726" x="2687638" y="3911600"/>
          <p14:tracePt t="309736" x="2482850" y="3884613"/>
          <p14:tracePt t="309748" x="2179638" y="3840163"/>
          <p14:tracePt t="309765" x="1847850" y="3803650"/>
          <p14:tracePt t="309782" x="1428750" y="3732213"/>
          <p14:tracePt t="309799" x="1241425" y="3670300"/>
          <p14:tracePt t="309815" x="1223963" y="3660775"/>
          <p14:tracePt t="310043" x="1250950" y="3660775"/>
          <p14:tracePt t="310055" x="1276350" y="3670300"/>
          <p14:tracePt t="310066" x="1303338" y="3679825"/>
          <p14:tracePt t="310082" x="1347788" y="3697288"/>
          <p14:tracePt t="310098" x="1384300" y="3724275"/>
          <p14:tracePt t="310140" x="1393825" y="3724275"/>
          <p14:tracePt t="310206" x="1401763" y="3724275"/>
          <p14:tracePt t="310227" x="1411288" y="3724275"/>
          <p14:tracePt t="310238" x="1438275" y="3705225"/>
          <p14:tracePt t="310248" x="1527175" y="3705225"/>
          <p14:tracePt t="310265" x="1652588" y="3705225"/>
          <p14:tracePt t="310283" x="2125663" y="3759200"/>
          <p14:tracePt t="310299" x="2428875" y="3822700"/>
          <p14:tracePt t="310315" x="3009900" y="3973513"/>
          <p14:tracePt t="310332" x="3143250" y="4037013"/>
          <p14:tracePt t="310349" x="3152775" y="4037013"/>
          <p14:tracePt t="310365" x="3224213" y="4037013"/>
          <p14:tracePt t="310382" x="3544888" y="4044950"/>
          <p14:tracePt t="310399" x="3759200" y="4071938"/>
          <p14:tracePt t="310415" x="4143375" y="4108450"/>
          <p14:tracePt t="310432" x="4367213" y="4133850"/>
          <p14:tracePt t="310449" x="4456113" y="4143375"/>
          <p14:tracePt t="310465" x="4510088" y="4152900"/>
          <p14:tracePt t="310482" x="4527550" y="4152900"/>
          <p14:tracePt t="310544" x="4518025" y="4152900"/>
          <p14:tracePt t="310554" x="4456113" y="4152900"/>
          <p14:tracePt t="310565" x="4411663" y="4152900"/>
          <p14:tracePt t="310581" x="4394200" y="4152900"/>
          <p14:tracePt t="310598" x="4313238" y="4143375"/>
          <p14:tracePt t="310615" x="4160838" y="4133850"/>
          <p14:tracePt t="310632" x="4054475" y="4116388"/>
          <p14:tracePt t="310648" x="3759200" y="4089400"/>
          <p14:tracePt t="310666" x="3490913" y="4089400"/>
          <p14:tracePt t="310682" x="2928938" y="4017963"/>
          <p14:tracePt t="310698" x="2268538" y="4000500"/>
          <p14:tracePt t="310717" x="1830388" y="4000500"/>
          <p14:tracePt t="310732" x="1714500" y="4000500"/>
          <p14:tracePt t="311034" x="1795463" y="4037013"/>
          <p14:tracePt t="311045" x="2027238" y="4133850"/>
          <p14:tracePt t="311054" x="2312988" y="4197350"/>
          <p14:tracePt t="373259" x="2411413" y="4197350"/>
          <p14:tracePt t="373270" x="2544763" y="4179888"/>
          <p14:tracePt t="373282" x="2660650" y="4152900"/>
          <p14:tracePt t="373297" x="2786063" y="4143375"/>
          <p14:tracePt t="373314" x="2973388" y="4116388"/>
          <p14:tracePt t="373331" x="3062288" y="4089400"/>
          <p14:tracePt t="374261" x="3116263" y="4098925"/>
          <p14:tracePt t="374271" x="3251200" y="4098925"/>
          <p14:tracePt t="374282" x="3429000" y="4108450"/>
          <p14:tracePt t="374298" x="3687763" y="4152900"/>
          <p14:tracePt t="374315" x="4251325" y="4241800"/>
          <p14:tracePt t="374332" x="4625975" y="4367213"/>
          <p14:tracePt t="375313" x="4652963" y="4438650"/>
          <p14:tracePt t="375323" x="4687888" y="4491038"/>
          <p14:tracePt t="375334" x="4741863" y="4545013"/>
          <p14:tracePt t="375348" x="4786313" y="4598988"/>
          <p14:tracePt t="375366" x="4894263" y="4759325"/>
          <p14:tracePt t="375382" x="4929188" y="4813300"/>
          <p14:tracePt t="375398" x="4991100" y="4894263"/>
          <p14:tracePt t="375415" x="5018088" y="4946650"/>
          <p14:tracePt t="375432" x="5037138" y="4956175"/>
          <p14:tracePt t="375448" x="5054600" y="49657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22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6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" x="4894263" y="4965700"/>
          <p14:tracePt t="219" x="3813175" y="3840163"/>
          <p14:tracePt t="235" x="4071938" y="3598863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774770"/>
            <a:ext cx="1710077" cy="9190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548" y="2594203"/>
            <a:ext cx="2363929" cy="121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Golden rule of CS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33883"/>
            <a:ext cx="7886700" cy="5727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What does performance depend on?</a:t>
            </a:r>
            <a:endParaRPr lang="ru-RU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56907" y="2920623"/>
                <a:ext cx="2421138" cy="567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907" y="2920623"/>
                <a:ext cx="2421138" cy="56727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358376" y="2884096"/>
                <a:ext cx="2187907" cy="65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𝐼𝑃𝐶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00" y="2702461"/>
                <a:ext cx="2837700" cy="8486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97539" y="2899193"/>
                <a:ext cx="2589068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𝑃𝑒𝑟𝑓𝑜𝑟𝑚𝑎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9" y="2899193"/>
                <a:ext cx="2589068" cy="6127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28650" y="3900327"/>
                <a:ext cx="5201617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𝐼𝑃𝑆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𝑃𝑒𝑟𝑓𝑜𝑟𝑚𝑎𝑛𝑐𝑒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𝑖𝑛𝑠𝑡𝑟𝑠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𝐼𝑃𝐶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𝐶𝑃𝐼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ru-RU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900327"/>
                <a:ext cx="5201617" cy="6127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Callout 1 (No Border) 22"/>
          <p:cNvSpPr/>
          <p:nvPr/>
        </p:nvSpPr>
        <p:spPr>
          <a:xfrm>
            <a:off x="6252355" y="4164396"/>
            <a:ext cx="2431270" cy="451049"/>
          </a:xfrm>
          <a:prstGeom prst="callout1">
            <a:avLst>
              <a:gd name="adj1" fmla="val 136"/>
              <a:gd name="adj2" fmla="val 29689"/>
              <a:gd name="adj3" fmla="val -99708"/>
              <a:gd name="adj4" fmla="val 112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3"/>
                </a:solidFill>
                <a:latin typeface="+mj-lt"/>
              </a:rPr>
              <a:t>Golden rule of CS</a:t>
            </a:r>
            <a:endParaRPr lang="ru-RU" sz="21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1213824"/>
      </p:ext>
    </p:extLst>
  </p:cSld>
  <p:clrMapOvr>
    <a:masterClrMapping/>
  </p:clrMapOvr>
  <p:transition advTm="1115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8" grpId="0"/>
      <p:bldP spid="10" grpId="0"/>
      <p:bldP spid="12" grpId="0"/>
      <p:bldP spid="20" grpId="0"/>
      <p:bldP spid="2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3692" x="5938838" y="3125788"/>
          <p14:tracePt t="13702" x="5643563" y="3125788"/>
          <p14:tracePt t="13711" x="5367338" y="3081338"/>
          <p14:tracePt t="13722" x="5153025" y="3036888"/>
          <p14:tracePt t="13735" x="5000625" y="2990850"/>
          <p14:tracePt t="13753" x="4848225" y="2911475"/>
          <p14:tracePt t="13769" x="4803775" y="2901950"/>
          <p14:tracePt t="13786" x="4776788" y="2857500"/>
          <p14:tracePt t="13803" x="4795838" y="2751138"/>
          <p14:tracePt t="14090" x="4813300" y="2751138"/>
          <p14:tracePt t="14100" x="4848225" y="2724150"/>
          <p14:tracePt t="14110" x="4911725" y="2670175"/>
          <p14:tracePt t="14121" x="5099050" y="2455863"/>
          <p14:tracePt t="14135" x="5402263" y="2152650"/>
          <p14:tracePt t="14152" x="5919788" y="1874838"/>
          <p14:tracePt t="14169" x="6170613" y="1785938"/>
          <p14:tracePt t="15205" x="5473700" y="2081213"/>
          <p14:tracePt t="15220" x="5251450" y="2133600"/>
          <p14:tracePt t="15238" x="4660900" y="2339975"/>
          <p14:tracePt t="15253" x="4286250" y="2393950"/>
          <p14:tracePt t="15269" x="3616325" y="2465388"/>
          <p14:tracePt t="15286" x="3071813" y="2490788"/>
          <p14:tracePt t="15303" x="2847975" y="2509838"/>
          <p14:tracePt t="15319" x="2554288" y="2581275"/>
          <p14:tracePt t="15336" x="2347913" y="2652713"/>
          <p14:tracePt t="15623" x="2374900" y="2679700"/>
          <p14:tracePt t="15633" x="2428875" y="2705100"/>
          <p14:tracePt t="15643" x="2500313" y="2732088"/>
          <p14:tracePt t="15655" x="2625725" y="2741613"/>
          <p14:tracePt t="15669" x="2795588" y="2768600"/>
          <p14:tracePt t="15686" x="3125788" y="2847975"/>
          <p14:tracePt t="15704" x="3367088" y="2955925"/>
          <p14:tracePt t="15719" x="3446463" y="2982913"/>
          <p14:tracePt t="15736" x="3517900" y="3017838"/>
          <p14:tracePt t="15770" x="3536950" y="3017838"/>
          <p14:tracePt t="16032" x="3465513" y="3017838"/>
          <p14:tracePt t="16042" x="3330575" y="3027363"/>
          <p14:tracePt t="16054" x="3224213" y="3036888"/>
          <p14:tracePt t="16070" x="3108325" y="3036888"/>
          <p14:tracePt t="16086" x="2857500" y="3036888"/>
          <p14:tracePt t="16104" x="2616200" y="3062288"/>
          <p14:tracePt t="16120" x="2482850" y="3089275"/>
          <p14:tracePt t="16136" x="2286000" y="3116263"/>
          <p14:tracePt t="16154" x="2232025" y="3125788"/>
          <p14:tracePt t="16409" x="2224088" y="3160713"/>
          <p14:tracePt t="16420" x="2214563" y="3179763"/>
          <p14:tracePt t="16430" x="2214563" y="3187700"/>
          <p14:tracePt t="16440" x="2214563" y="3205163"/>
          <p14:tracePt t="16453" x="2224088" y="3214688"/>
          <p14:tracePt t="16470" x="2259013" y="3232150"/>
          <p14:tracePt t="16486" x="2438400" y="3259138"/>
          <p14:tracePt t="16504" x="2652713" y="3276600"/>
          <p14:tracePt t="16521" x="2786063" y="3313113"/>
          <p14:tracePt t="16536" x="2830513" y="3322638"/>
          <p14:tracePt t="16554" x="2847975" y="3340100"/>
          <p14:tracePt t="16747" x="2813050" y="3375025"/>
          <p14:tracePt t="16757" x="2776538" y="3402013"/>
          <p14:tracePt t="16770" x="2724150" y="3419475"/>
          <p14:tracePt t="16787" x="2652713" y="3429000"/>
          <p14:tracePt t="16803" x="2625725" y="3429000"/>
          <p14:tracePt t="16820" x="2554288" y="3394075"/>
          <p14:tracePt t="16837" x="2490788" y="3322638"/>
          <p14:tracePt t="16853" x="2455863" y="3205163"/>
          <p14:tracePt t="16870" x="2455863" y="3081338"/>
          <p14:tracePt t="16887" x="2482850" y="2955925"/>
          <p14:tracePt t="16903" x="2714625" y="2598738"/>
          <p14:tracePt t="16921" x="2874963" y="2473325"/>
          <p14:tracePt t="16937" x="2928938" y="2438400"/>
          <p14:tracePt t="16954" x="3000375" y="2419350"/>
          <p14:tracePt t="16971" x="3044825" y="2419350"/>
          <p14:tracePt t="16986" x="3081338" y="2428875"/>
          <p14:tracePt t="17004" x="3197225" y="2500313"/>
          <p14:tracePt t="17020" x="3251200" y="2544763"/>
          <p14:tracePt t="17036" x="3322638" y="2633663"/>
          <p14:tracePt t="17054" x="3330575" y="2643188"/>
          <p14:tracePt t="17094" x="3330575" y="2652713"/>
          <p14:tracePt t="17106" x="3330575" y="2724150"/>
          <p14:tracePt t="17120" x="3322638" y="2759075"/>
          <p14:tracePt t="17137" x="3251200" y="2857500"/>
          <p14:tracePt t="17154" x="3205163" y="2901950"/>
          <p14:tracePt t="17170" x="3071813" y="2973388"/>
          <p14:tracePt t="17187" x="2965450" y="3009900"/>
          <p14:tracePt t="17203" x="2874963" y="3027363"/>
          <p14:tracePt t="17220" x="2625725" y="3071813"/>
          <p14:tracePt t="17238" x="2438400" y="3133725"/>
          <p14:tracePt t="17254" x="2330450" y="3170238"/>
          <p14:tracePt t="17270" x="2160588" y="3179763"/>
          <p14:tracePt t="17288" x="2081213" y="3179763"/>
          <p14:tracePt t="17303" x="2062163" y="3179763"/>
          <p14:tracePt t="17320" x="2071688" y="3179763"/>
          <p14:tracePt t="17605" x="2116138" y="3224213"/>
          <p14:tracePt t="17615" x="2205038" y="3375025"/>
          <p14:tracePt t="17626" x="2339975" y="3482975"/>
          <p14:tracePt t="17637" x="2527300" y="3571875"/>
          <p14:tracePt t="17653" x="2697163" y="3643313"/>
          <p14:tracePt t="17670" x="2884488" y="3679825"/>
          <p14:tracePt t="17687" x="2938463" y="3660775"/>
          <p14:tracePt t="17703" x="2965450" y="3643313"/>
          <p14:tracePt t="17720" x="3017838" y="3598863"/>
          <p14:tracePt t="17737" x="3071813" y="3509963"/>
          <p14:tracePt t="18024" x="3098800" y="3509963"/>
          <p14:tracePt t="18034" x="3170238" y="3465513"/>
          <p14:tracePt t="18045" x="3259138" y="3411538"/>
          <p14:tracePt t="18056" x="3330575" y="3303588"/>
          <p14:tracePt t="18070" x="3429000" y="3205163"/>
          <p14:tracePt t="18087" x="3544888" y="3036888"/>
          <p14:tracePt t="18103" x="3571875" y="2982913"/>
          <p14:tracePt t="18137" x="3544888" y="2982913"/>
          <p14:tracePt t="18154" x="3455988" y="2982913"/>
          <p14:tracePt t="18170" x="3224213" y="3000375"/>
          <p14:tracePt t="18188" x="2965450" y="3009900"/>
          <p14:tracePt t="18203" x="2901950" y="3017838"/>
          <p14:tracePt t="18220" x="2840038" y="3027363"/>
          <p14:tracePt t="18260" x="2847975" y="3027363"/>
          <p14:tracePt t="18279" x="2857500" y="3027363"/>
          <p14:tracePt t="18290" x="2867025" y="3027363"/>
          <p14:tracePt t="18304" x="2894013" y="3027363"/>
          <p14:tracePt t="18321" x="2938463" y="3081338"/>
          <p14:tracePt t="18337" x="2955925" y="3125788"/>
          <p14:tracePt t="18354" x="2973388" y="3322638"/>
          <p14:tracePt t="18372" x="2973388" y="3446463"/>
          <p14:tracePt t="18387" x="2973388" y="3482975"/>
          <p14:tracePt t="18404" x="2973388" y="3490913"/>
          <p14:tracePt t="18463" x="2973388" y="3482975"/>
          <p14:tracePt t="18535" x="2965450" y="3482975"/>
          <p14:tracePt t="18545" x="2946400" y="3482975"/>
          <p14:tracePt t="18556" x="2911475" y="3482975"/>
          <p14:tracePt t="18571" x="2867025" y="3500438"/>
          <p14:tracePt t="18588" x="2741613" y="3536950"/>
          <p14:tracePt t="18604" x="2670175" y="3571875"/>
          <p14:tracePt t="18621" x="2608263" y="3616325"/>
          <p14:tracePt t="18638" x="2571750" y="3660775"/>
          <p14:tracePt t="18671" x="2581275" y="3652838"/>
          <p14:tracePt t="18689" x="2857500" y="3571875"/>
          <p14:tracePt t="18704" x="3116263" y="3509963"/>
          <p14:tracePt t="18720" x="3571875" y="3473450"/>
          <p14:tracePt t="18737" x="3679825" y="3473450"/>
          <p14:tracePt t="18754" x="3751263" y="3473450"/>
          <p14:tracePt t="18787" x="3751263" y="3465513"/>
          <p14:tracePt t="18804" x="3751263" y="3455988"/>
          <p14:tracePt t="18841" x="3803650" y="3455988"/>
          <p14:tracePt t="18851" x="3840163" y="3429000"/>
          <p14:tracePt t="19199" x="3795713" y="3438525"/>
          <p14:tracePt t="19210" x="3724275" y="3446463"/>
          <p14:tracePt t="19222" x="3616325" y="3446463"/>
          <p14:tracePt t="19238" x="3465513" y="3429000"/>
          <p14:tracePt t="19254" x="2928938" y="3330575"/>
          <p14:tracePt t="19272" x="2697163" y="3313113"/>
          <p14:tracePt t="19287" x="2625725" y="3313113"/>
          <p14:tracePt t="19304" x="2581275" y="3313113"/>
          <p14:tracePt t="19321" x="2554288" y="3259138"/>
          <p14:tracePt t="22662" x="2643188" y="3286125"/>
          <p14:tracePt t="22673" x="2795588" y="3313113"/>
          <p14:tracePt t="22683" x="2990850" y="3367088"/>
          <p14:tracePt t="22694" x="3224213" y="3394075"/>
          <p14:tracePt t="22705" x="3465513" y="3465513"/>
          <p14:tracePt t="22722" x="3598863" y="3490913"/>
          <p14:tracePt t="22738" x="3776663" y="3490913"/>
          <p14:tracePt t="22755" x="3867150" y="3490913"/>
          <p14:tracePt t="22959" x="3848100" y="3500438"/>
          <p14:tracePt t="22969" x="3759200" y="3500438"/>
          <p14:tracePt t="22979" x="3608388" y="3490913"/>
          <p14:tracePt t="22990" x="3402013" y="3446463"/>
          <p14:tracePt t="23005" x="3098800" y="3402013"/>
          <p14:tracePt t="23022" x="2687638" y="3348038"/>
          <p14:tracePt t="23038" x="2554288" y="3348038"/>
          <p14:tracePt t="23055" x="2411413" y="3348038"/>
          <p14:tracePt t="23072" x="2393950" y="3348038"/>
          <p14:tracePt t="23105" x="2393950" y="3394075"/>
          <p14:tracePt t="23368" x="2428875" y="3402013"/>
          <p14:tracePt t="23377" x="2490788" y="3402013"/>
          <p14:tracePt t="23389" x="2589213" y="3402013"/>
          <p14:tracePt t="23405" x="2714625" y="3402013"/>
          <p14:tracePt t="23422" x="2982913" y="3375025"/>
          <p14:tracePt t="23439" x="3179763" y="3340100"/>
          <p14:tracePt t="23455" x="3197225" y="3330575"/>
          <p14:tracePt t="25217" x="3205163" y="3330575"/>
          <p14:tracePt t="25227" x="3251200" y="3340100"/>
          <p14:tracePt t="25238" x="3322638" y="3357563"/>
          <p14:tracePt t="25258" x="3517900" y="3429000"/>
          <p14:tracePt t="25272" x="3643313" y="3465513"/>
          <p14:tracePt t="25289" x="3840163" y="3536950"/>
          <p14:tracePt t="25306" x="3919538" y="3544888"/>
          <p14:tracePt t="25322" x="4125913" y="3554413"/>
          <p14:tracePt t="25340" x="4340225" y="3571875"/>
          <p14:tracePt t="25356" x="4411663" y="3571875"/>
          <p14:tracePt t="25372" x="4527550" y="3571875"/>
          <p14:tracePt t="25389" x="4554538" y="3571875"/>
          <p14:tracePt t="25492" x="4545013" y="3571875"/>
          <p14:tracePt t="25503" x="4527550" y="3571875"/>
          <p14:tracePt t="25513" x="4500563" y="3562350"/>
          <p14:tracePt t="25524" x="4438650" y="3554413"/>
          <p14:tracePt t="25539" x="4357688" y="3544888"/>
          <p14:tracePt t="25556" x="4179888" y="3517900"/>
          <p14:tracePt t="25572" x="4116388" y="3517900"/>
          <p14:tracePt t="25589" x="4062413" y="3517900"/>
          <p14:tracePt t="25606" x="4037013" y="3509963"/>
          <p14:tracePt t="25622" x="4010025" y="3509963"/>
          <p14:tracePt t="25639" x="3946525" y="3500438"/>
          <p14:tracePt t="25656" x="3875088" y="3482975"/>
          <p14:tracePt t="25672" x="3848100" y="3482975"/>
          <p14:tracePt t="25689" x="3840163" y="3482975"/>
          <p14:tracePt t="25722" x="3830638" y="3490913"/>
          <p14:tracePt t="25739" x="3813175" y="3527425"/>
          <p14:tracePt t="25756" x="3813175" y="3536950"/>
          <p14:tracePt t="25772" x="3813175" y="3554413"/>
          <p14:tracePt t="25820" x="3822700" y="3554413"/>
          <p14:tracePt t="25830" x="3867150" y="3554413"/>
          <p14:tracePt t="25841" x="3956050" y="3554413"/>
          <p14:tracePt t="25856" x="4062413" y="3554413"/>
          <p14:tracePt t="25872" x="4241800" y="3554413"/>
          <p14:tracePt t="25889" x="4286250" y="3554413"/>
          <p14:tracePt t="25905" x="4313238" y="3517900"/>
          <p14:tracePt t="25922" x="4313238" y="3509963"/>
          <p14:tracePt t="25939" x="4313238" y="3500438"/>
          <p14:tracePt t="25993" x="4295775" y="3500438"/>
          <p14:tracePt t="26004" x="4259263" y="3500438"/>
          <p14:tracePt t="26014" x="4197350" y="3500438"/>
          <p14:tracePt t="26025" x="4125913" y="3509963"/>
          <p14:tracePt t="26039" x="4010025" y="3527425"/>
          <p14:tracePt t="26055" x="3867150" y="3581400"/>
          <p14:tracePt t="26073" x="3822700" y="3598863"/>
          <p14:tracePt t="26089" x="3768725" y="3660775"/>
          <p14:tracePt t="26106" x="3732213" y="3724275"/>
          <p14:tracePt t="26122" x="3714750" y="3741738"/>
          <p14:tracePt t="26139" x="3714750" y="3759200"/>
          <p14:tracePt t="26157" x="3714750" y="3768725"/>
          <p14:tracePt t="26172" x="3724275" y="3768725"/>
          <p14:tracePt t="26189" x="3848100" y="3803650"/>
          <p14:tracePt t="26206" x="3919538" y="3813175"/>
          <p14:tracePt t="26222" x="4054475" y="3822700"/>
          <p14:tracePt t="26239" x="4125913" y="3813175"/>
          <p14:tracePt t="26256" x="4160838" y="3803650"/>
          <p14:tracePt t="26272" x="4205288" y="3768725"/>
          <p14:tracePt t="26290" x="4268788" y="3705225"/>
          <p14:tracePt t="26306" x="4303713" y="3679825"/>
          <p14:tracePt t="26322" x="4375150" y="3581400"/>
          <p14:tracePt t="26341" x="4384675" y="3562350"/>
          <p14:tracePt t="26356" x="4384675" y="3554413"/>
          <p14:tracePt t="26373" x="4384675" y="3544888"/>
          <p14:tracePt t="26389" x="4348163" y="3527425"/>
          <p14:tracePt t="26406" x="3990975" y="3214688"/>
          <p14:tracePt t="26800" x="4000500" y="3232150"/>
          <p14:tracePt t="26810" x="4044950" y="3276600"/>
          <p14:tracePt t="26823" x="4116388" y="3322638"/>
          <p14:tracePt t="26840" x="4348163" y="3411538"/>
          <p14:tracePt t="26856" x="4429125" y="3438525"/>
          <p14:tracePt t="26873" x="4554538" y="3455988"/>
          <p14:tracePt t="26889" x="4589463" y="3455988"/>
          <p14:tracePt t="26906" x="4643438" y="3429000"/>
          <p14:tracePt t="26923" x="4714875" y="3367088"/>
          <p14:tracePt t="26939" x="4768850" y="3322638"/>
          <p14:tracePt t="26956" x="4813300" y="3259138"/>
          <p14:tracePt t="26973" x="4822825" y="3259138"/>
          <p14:tracePt t="27006" x="4795838" y="3268663"/>
          <p14:tracePt t="27023" x="4751388" y="3276600"/>
          <p14:tracePt t="27039" x="4500563" y="3340100"/>
          <p14:tracePt t="27056" x="4133850" y="3446463"/>
          <p14:tracePt t="27072" x="4017963" y="3500438"/>
          <p14:tracePt t="27089" x="3902075" y="3571875"/>
          <p14:tracePt t="27106" x="3894138" y="3589338"/>
          <p14:tracePt t="27374" x="3911600" y="3598863"/>
          <p14:tracePt t="27383" x="4017963" y="3616325"/>
          <p14:tracePt t="27393" x="4224338" y="3643313"/>
          <p14:tracePt t="27406" x="4456113" y="3670300"/>
          <p14:tracePt t="27424" x="4830763" y="3687763"/>
          <p14:tracePt t="27439" x="4946650" y="3687763"/>
          <p14:tracePt t="27456" x="5089525" y="3687763"/>
          <p14:tracePt t="27472" x="5126038" y="3687763"/>
          <p14:tracePt t="27489" x="5153025" y="3670300"/>
          <p14:tracePt t="27506" x="5170488" y="3643313"/>
          <p14:tracePt t="27523" x="5197475" y="3581400"/>
          <p14:tracePt t="27539" x="5251450" y="3473450"/>
          <p14:tracePt t="27557" x="5259388" y="3446463"/>
          <p14:tracePt t="27629" x="5224463" y="3438525"/>
          <p14:tracePt t="27863" x="5214938" y="3438525"/>
          <p14:tracePt t="27874" x="5205413" y="3438525"/>
          <p14:tracePt t="27894" x="5187950" y="3446463"/>
          <p14:tracePt t="27904" x="5170488" y="3465513"/>
          <p14:tracePt t="27914" x="5153025" y="3473450"/>
          <p14:tracePt t="27925" x="5143500" y="3490913"/>
          <p14:tracePt t="27939" x="5126038" y="3490913"/>
          <p14:tracePt t="27956" x="5099050" y="3500438"/>
          <p14:tracePt t="27972" x="5072063" y="3500438"/>
          <p14:tracePt t="27990" x="4929188" y="3527425"/>
          <p14:tracePt t="28008" x="4741863" y="3536950"/>
          <p14:tracePt t="28023" x="4660900" y="3536950"/>
          <p14:tracePt t="28039" x="4616450" y="3536950"/>
          <p14:tracePt t="28333" x="4643438" y="3517900"/>
          <p14:tracePt t="28343" x="4679950" y="3500438"/>
          <p14:tracePt t="28353" x="4741863" y="3438525"/>
          <p14:tracePt t="28363" x="4813300" y="3367088"/>
          <p14:tracePt t="28375" x="4857750" y="3330575"/>
          <p14:tracePt t="28390" x="4867275" y="3313113"/>
          <p14:tracePt t="28406" x="4884738" y="3295650"/>
          <p14:tracePt t="28423" x="4875213" y="3286125"/>
          <p14:tracePt t="28439" x="4857750" y="3276600"/>
          <p14:tracePt t="28456" x="4813300" y="3268663"/>
          <p14:tracePt t="28473" x="4751388" y="3251200"/>
          <p14:tracePt t="28490" x="4625975" y="3224213"/>
          <p14:tracePt t="28507" x="4518025" y="3214688"/>
          <p14:tracePt t="28524" x="4491038" y="3214688"/>
          <p14:tracePt t="28540" x="4438650" y="3214688"/>
          <p14:tracePt t="28573" x="4429125" y="3214688"/>
          <p14:tracePt t="28670" x="4411663" y="3214688"/>
          <p14:tracePt t="28680" x="4394200" y="3224213"/>
          <p14:tracePt t="28692" x="4375150" y="3232150"/>
          <p14:tracePt t="28707" x="4375150" y="3241675"/>
          <p14:tracePt t="28724" x="4367213" y="3241675"/>
          <p14:tracePt t="28792" x="4367213" y="3251200"/>
          <p14:tracePt t="28813" x="4357688" y="3268663"/>
          <p14:tracePt t="28823" x="4357688" y="3286125"/>
          <p14:tracePt t="28844" x="4357688" y="3303588"/>
          <p14:tracePt t="28854" x="4357688" y="3313113"/>
          <p14:tracePt t="28874" x="4357688" y="3322638"/>
          <p14:tracePt t="28885" x="4357688" y="3330575"/>
          <p14:tracePt t="28905" x="4357688" y="3340100"/>
          <p14:tracePt t="28966" x="4367213" y="3348038"/>
          <p14:tracePt t="28976" x="4375150" y="3375025"/>
          <p14:tracePt t="28986" x="4402138" y="3419475"/>
          <p14:tracePt t="28997" x="4429125" y="3446463"/>
          <p14:tracePt t="29010" x="4438650" y="3465513"/>
          <p14:tracePt t="29023" x="4446588" y="3490913"/>
          <p14:tracePt t="29048" x="4456113" y="3490913"/>
          <p14:tracePt t="29069" x="4465638" y="3500438"/>
          <p14:tracePt t="29079" x="4500563" y="3509963"/>
          <p14:tracePt t="29090" x="4545013" y="3517900"/>
          <p14:tracePt t="29106" x="4581525" y="3517900"/>
          <p14:tracePt t="29123" x="4633913" y="3517900"/>
          <p14:tracePt t="29140" x="4660900" y="3517900"/>
          <p14:tracePt t="29157" x="4670425" y="3517900"/>
          <p14:tracePt t="29174" x="4697413" y="3509963"/>
          <p14:tracePt t="29191" x="4795838" y="3465513"/>
          <p14:tracePt t="29207" x="4840288" y="3438525"/>
          <p14:tracePt t="29223" x="4956175" y="3394075"/>
          <p14:tracePt t="29239" x="5000625" y="3367088"/>
          <p14:tracePt t="29257" x="5018088" y="3322638"/>
          <p14:tracePt t="29273" x="5045075" y="3251200"/>
          <p14:tracePt t="29290" x="5045075" y="3241675"/>
          <p14:tracePt t="29307" x="5045075" y="3224213"/>
          <p14:tracePt t="29324" x="5045075" y="3205163"/>
          <p14:tracePt t="29340" x="5027613" y="3197225"/>
          <p14:tracePt t="29357" x="5018088" y="3187700"/>
          <p14:tracePt t="29374" x="5010150" y="3179763"/>
          <p14:tracePt t="29390" x="4991100" y="3170238"/>
          <p14:tracePt t="29407" x="4973638" y="3170238"/>
          <p14:tracePt t="29423" x="4965700" y="3170238"/>
          <p14:tracePt t="29457" x="4956175" y="3170238"/>
          <p14:tracePt t="29473" x="4946650" y="3170238"/>
          <p14:tracePt t="29490" x="4911725" y="3170238"/>
          <p14:tracePt t="29508" x="4894263" y="3170238"/>
          <p14:tracePt t="29523" x="4884738" y="3170238"/>
          <p14:tracePt t="29540" x="4875213" y="3170238"/>
          <p14:tracePt t="29579" x="4867275" y="3170238"/>
          <p14:tracePt t="29620" x="4857750" y="3170238"/>
          <p14:tracePt t="29641" x="4857750" y="3160713"/>
          <p14:tracePt t="29651" x="4857750" y="3152775"/>
          <p14:tracePt t="29671" x="4857750" y="3143250"/>
          <p14:tracePt t="29692" x="4857750" y="3125788"/>
          <p14:tracePt t="29702" x="4848225" y="3125788"/>
          <p14:tracePt t="29712" x="4848225" y="3108325"/>
          <p14:tracePt t="29723" x="4848225" y="3098800"/>
          <p14:tracePt t="29740" x="4848225" y="3081338"/>
          <p14:tracePt t="29757" x="4848225" y="3071813"/>
          <p14:tracePt t="29814" x="4840288" y="3071813"/>
          <p14:tracePt t="29824" x="4830763" y="3071813"/>
          <p14:tracePt t="29834" x="4813300" y="3071813"/>
          <p14:tracePt t="29845" x="4803775" y="3071813"/>
          <p14:tracePt t="29857" x="4786313" y="3071813"/>
          <p14:tracePt t="29873" x="4759325" y="3071813"/>
          <p14:tracePt t="29890" x="4714875" y="3071813"/>
          <p14:tracePt t="29907" x="4670425" y="3071813"/>
          <p14:tracePt t="29923" x="4652963" y="3071813"/>
          <p14:tracePt t="29940" x="4616450" y="3081338"/>
          <p14:tracePt t="29958" x="4581525" y="3108325"/>
          <p14:tracePt t="29973" x="4562475" y="3116263"/>
          <p14:tracePt t="29990" x="4554538" y="3125788"/>
          <p14:tracePt t="30007" x="4554538" y="3133725"/>
          <p14:tracePt t="30029" x="4554538" y="3143250"/>
          <p14:tracePt t="30049" x="4554538" y="3152775"/>
          <p14:tracePt t="30059" x="4554538" y="3160713"/>
          <p14:tracePt t="30073" x="4554538" y="3170238"/>
          <p14:tracePt t="30315" x="4562475" y="3170238"/>
          <p14:tracePt t="30325" x="4572000" y="3170238"/>
          <p14:tracePt t="30335" x="4581525" y="3170238"/>
          <p14:tracePt t="30345" x="4608513" y="3197225"/>
          <p14:tracePt t="30357" x="4633913" y="3232150"/>
          <p14:tracePt t="30374" x="4724400" y="3268663"/>
          <p14:tracePt t="30390" x="4965700" y="3322638"/>
          <p14:tracePt t="30407" x="5562600" y="3438525"/>
          <p14:tracePt t="30424" x="5902325" y="3536950"/>
          <p14:tracePt t="30440" x="6330950" y="3670300"/>
          <p14:tracePt t="30458" x="6348413" y="3670300"/>
          <p14:tracePt t="30474" x="6340475" y="3625850"/>
          <p14:tracePt t="30673" x="6286500" y="3625850"/>
          <p14:tracePt t="30682" x="6180138" y="3625850"/>
          <p14:tracePt t="30693" x="6054725" y="3616325"/>
          <p14:tracePt t="30707" x="5983288" y="3616325"/>
          <p14:tracePt t="30724" x="5705475" y="3562350"/>
          <p14:tracePt t="30740" x="5599113" y="3544888"/>
          <p14:tracePt t="30757" x="5483225" y="3536950"/>
          <p14:tracePt t="30775" x="5411788" y="3500438"/>
          <p14:tracePt t="30790" x="5402263" y="3490913"/>
          <p14:tracePt t="31060" x="5394325" y="3490913"/>
          <p14:tracePt t="31071" x="5375275" y="3482975"/>
          <p14:tracePt t="31081" x="5357813" y="3482975"/>
          <p14:tracePt t="31093" x="5330825" y="3482975"/>
          <p14:tracePt t="31108" x="5313363" y="3473450"/>
          <p14:tracePt t="31123" x="5268913" y="3473450"/>
          <p14:tracePt t="31140" x="5241925" y="3473450"/>
          <p14:tracePt t="31157" x="5153025" y="3490913"/>
          <p14:tracePt t="31174" x="5054600" y="3490913"/>
          <p14:tracePt t="31190" x="5000625" y="3509963"/>
          <p14:tracePt t="31207" x="4929188" y="3509963"/>
          <p14:tracePt t="31224" x="4911725" y="3509963"/>
          <p14:tracePt t="31347" x="4919663" y="3509963"/>
          <p14:tracePt t="31357" x="4929188" y="3509963"/>
          <p14:tracePt t="31387" x="4938713" y="3509963"/>
          <p14:tracePt t="31397" x="4946650" y="3509963"/>
          <p14:tracePt t="31409" x="4956175" y="3500438"/>
          <p14:tracePt t="31424" x="4983163" y="3500438"/>
          <p14:tracePt t="31440" x="5027613" y="3500438"/>
          <p14:tracePt t="31457" x="5037138" y="3500438"/>
          <p14:tracePt t="31474" x="5037138" y="3490913"/>
          <p14:tracePt t="31490" x="5045075" y="3482975"/>
          <p14:tracePt t="31507" x="5045075" y="3473450"/>
          <p14:tracePt t="31541" x="5045075" y="3465513"/>
          <p14:tracePt t="31899" x="5037138" y="3465513"/>
          <p14:tracePt t="32797" x="5027613" y="3482975"/>
          <p14:tracePt t="32838" x="5018088" y="3482975"/>
          <p14:tracePt t="32889" x="5010150" y="3482975"/>
          <p14:tracePt t="32941" x="5000625" y="3482975"/>
          <p14:tracePt t="32961" x="4991100" y="3490913"/>
          <p14:tracePt t="32971" x="4983163" y="3490913"/>
          <p14:tracePt t="32981" x="4973638" y="3490913"/>
          <p14:tracePt t="33001" x="4965700" y="3490913"/>
          <p14:tracePt t="33389" x="4956175" y="3509963"/>
          <p14:tracePt t="33400" x="4938713" y="3509963"/>
          <p14:tracePt t="33410" x="4894263" y="3517900"/>
          <p14:tracePt t="33425" x="4830763" y="3554413"/>
          <p14:tracePt t="33442" x="4714875" y="3571875"/>
          <p14:tracePt t="33458" x="4679950" y="3571875"/>
          <p14:tracePt t="33475" x="4652963" y="3571875"/>
          <p14:tracePt t="33507" x="4589463" y="3544888"/>
          <p14:tracePt t="33727" x="4589463" y="3536950"/>
          <p14:tracePt t="33737" x="4589463" y="3527425"/>
          <p14:tracePt t="33747" x="4598988" y="3527425"/>
          <p14:tracePt t="33759" x="4616450" y="3527425"/>
          <p14:tracePt t="33774" x="4652963" y="3527425"/>
          <p14:tracePt t="33791" x="4803775" y="3527425"/>
          <p14:tracePt t="33809" x="5010150" y="3544888"/>
          <p14:tracePt t="33824" x="5072063" y="3544888"/>
          <p14:tracePt t="33841" x="5153025" y="3544888"/>
          <p14:tracePt t="33859" x="5170488" y="3536950"/>
          <p14:tracePt t="33911" x="5170488" y="3527425"/>
          <p14:tracePt t="33982" x="5170488" y="3509963"/>
          <p14:tracePt t="34033" x="5170488" y="3500438"/>
          <p14:tracePt t="34054" x="5153025" y="3500438"/>
          <p14:tracePt t="34075" x="5133975" y="3482975"/>
          <p14:tracePt t="34084" x="5089525" y="3438525"/>
          <p14:tracePt t="34095" x="4956175" y="3276600"/>
          <p14:tracePt t="34108" x="4902200" y="3214688"/>
          <p14:tracePt t="34125" x="4867275" y="3197225"/>
          <p14:tracePt t="34141" x="4867275" y="3187700"/>
          <p14:tracePt t="34158" x="4867275" y="3179763"/>
          <p14:tracePt t="34191" x="4857750" y="3179763"/>
          <p14:tracePt t="34208" x="4848225" y="3179763"/>
          <p14:tracePt t="34225" x="4840288" y="3179763"/>
          <p14:tracePt t="34241" x="4822825" y="3179763"/>
          <p14:tracePt t="34270" x="4813300" y="3179763"/>
          <p14:tracePt t="34289" x="4803775" y="3170238"/>
          <p14:tracePt t="34299" x="4776788" y="3170238"/>
          <p14:tracePt t="34310" x="4759325" y="3160713"/>
          <p14:tracePt t="34325" x="4741863" y="3160713"/>
          <p14:tracePt t="34341" x="4705350" y="3160713"/>
          <p14:tracePt t="34358" x="4687888" y="3160713"/>
          <p14:tracePt t="34374" x="4633913" y="3160713"/>
          <p14:tracePt t="34391" x="4562475" y="3160713"/>
          <p14:tracePt t="34408" x="4518025" y="3160713"/>
          <p14:tracePt t="34425" x="4438650" y="3179763"/>
          <p14:tracePt t="34442" x="4411663" y="3187700"/>
          <p14:tracePt t="34458" x="4411663" y="3197225"/>
          <p14:tracePt t="34474" x="4411663" y="3205163"/>
          <p14:tracePt t="34491" x="4411663" y="3214688"/>
          <p14:tracePt t="34525" x="4411663" y="3224213"/>
          <p14:tracePt t="34541" x="4411663" y="3241675"/>
          <p14:tracePt t="34558" x="4394200" y="3259138"/>
          <p14:tracePt t="34575" x="4394200" y="3276600"/>
          <p14:tracePt t="34646" x="4394200" y="3286125"/>
          <p14:tracePt t="34657" x="4394200" y="3303588"/>
          <p14:tracePt t="34667" x="4394200" y="3313113"/>
          <p14:tracePt t="34677" x="4394200" y="3322638"/>
          <p14:tracePt t="34708" x="4394200" y="3330575"/>
          <p14:tracePt t="34769" x="4394200" y="3348038"/>
          <p14:tracePt t="34779" x="4394200" y="3367088"/>
          <p14:tracePt t="34791" x="4394200" y="3384550"/>
          <p14:tracePt t="34809" x="4402138" y="3394075"/>
          <p14:tracePt t="34825" x="4402138" y="3402013"/>
          <p14:tracePt t="34851" x="4411663" y="3402013"/>
          <p14:tracePt t="34871" x="4411663" y="3411538"/>
          <p14:tracePt t="34881" x="4429125" y="3419475"/>
          <p14:tracePt t="34893" x="4446588" y="3438525"/>
          <p14:tracePt t="34908" x="4465638" y="3455988"/>
          <p14:tracePt t="34924" x="4500563" y="3473450"/>
          <p14:tracePt t="34943" x="4518025" y="3482975"/>
          <p14:tracePt t="34975" x="4572000" y="3490913"/>
          <p14:tracePt t="34991" x="4670425" y="3500438"/>
          <p14:tracePt t="35008" x="4911725" y="3527425"/>
          <p14:tracePt t="35025" x="5126038" y="3544888"/>
          <p14:tracePt t="35041" x="5160963" y="3544888"/>
          <p14:tracePt t="35106" x="5153025" y="3544888"/>
          <p14:tracePt t="35127" x="5143500" y="3544888"/>
          <p14:tracePt t="35157" x="5133975" y="3544888"/>
          <p14:tracePt t="35168" x="5126038" y="3544888"/>
          <p14:tracePt t="35188" x="5116513" y="3544888"/>
          <p14:tracePt t="35199" x="5108575" y="3544888"/>
          <p14:tracePt t="35219" x="5099050" y="3544888"/>
          <p14:tracePt t="35229" x="5081588" y="3544888"/>
          <p14:tracePt t="35241" x="5037138" y="3544888"/>
          <p14:tracePt t="35259" x="4983163" y="3544888"/>
          <p14:tracePt t="35275" x="4875213" y="3544888"/>
          <p14:tracePt t="35291" x="4822825" y="3544888"/>
          <p14:tracePt t="35308" x="4803775" y="3544888"/>
          <p14:tracePt t="35324" x="4795838" y="3544888"/>
          <p14:tracePt t="35372" x="4776788" y="3544888"/>
          <p14:tracePt t="35382" x="4751388" y="3544888"/>
          <p14:tracePt t="35393" x="4732338" y="3544888"/>
          <p14:tracePt t="35535" x="4741863" y="3544888"/>
          <p14:tracePt t="35545" x="4751388" y="3544888"/>
          <p14:tracePt t="35558" x="4759325" y="3536950"/>
          <p14:tracePt t="35576" x="4830763" y="3500438"/>
          <p14:tracePt t="35591" x="4857750" y="3482975"/>
          <p14:tracePt t="35608" x="4894263" y="3473450"/>
          <p14:tracePt t="35647" x="4884738" y="3473450"/>
          <p14:tracePt t="35659" x="4875213" y="3473450"/>
          <p14:tracePt t="35675" x="4867275" y="3473450"/>
          <p14:tracePt t="35691" x="4830763" y="3473450"/>
          <p14:tracePt t="35709" x="4786313" y="3473450"/>
          <p14:tracePt t="35725" x="4751388" y="3473450"/>
          <p14:tracePt t="35741" x="4697413" y="3482975"/>
          <p14:tracePt t="35760" x="4643438" y="3500438"/>
          <p14:tracePt t="35775" x="4633913" y="3500438"/>
          <p14:tracePt t="35791" x="4625975" y="3500438"/>
          <p14:tracePt t="35842" x="4633913" y="3500438"/>
          <p14:tracePt t="35852" x="4643438" y="3500438"/>
          <p14:tracePt t="35862" x="4652963" y="3500438"/>
          <p14:tracePt t="35875" x="4670425" y="3490913"/>
          <p14:tracePt t="35893" x="4714875" y="3473450"/>
          <p14:tracePt t="35909" x="4759325" y="3455988"/>
          <p14:tracePt t="35925" x="4822825" y="3438525"/>
          <p14:tracePt t="35943" x="4857750" y="3419475"/>
          <p14:tracePt t="35959" x="4875213" y="3411538"/>
          <p14:tracePt t="36005" x="4867275" y="3411538"/>
          <p14:tracePt t="36026" x="4857750" y="3411538"/>
          <p14:tracePt t="36036" x="4840288" y="3411538"/>
          <p14:tracePt t="36046" x="4822825" y="3411538"/>
          <p14:tracePt t="36059" x="4813300" y="3419475"/>
          <p14:tracePt t="36076" x="4741863" y="3429000"/>
          <p14:tracePt t="36092" x="4714875" y="3438525"/>
          <p14:tracePt t="36109" x="4670425" y="3446463"/>
          <p14:tracePt t="36126" x="4660900" y="3446463"/>
          <p14:tracePt t="36179" x="4670425" y="3446463"/>
          <p14:tracePt t="36189" x="4687888" y="3446463"/>
          <p14:tracePt t="36200" x="4705350" y="3446463"/>
          <p14:tracePt t="36211" x="4724400" y="3446463"/>
          <p14:tracePt t="36225" x="4751388" y="3438525"/>
          <p14:tracePt t="36242" x="4840288" y="3411538"/>
          <p14:tracePt t="36259" x="4894263" y="3394075"/>
          <p14:tracePt t="36275" x="5045075" y="3330575"/>
          <p14:tracePt t="36292" x="5099050" y="3303588"/>
          <p14:tracePt t="36342" x="5089525" y="3303588"/>
          <p14:tracePt t="36352" x="5072063" y="3303588"/>
          <p14:tracePt t="36363" x="5045075" y="3322638"/>
          <p14:tracePt t="36375" x="5000625" y="3340100"/>
          <p14:tracePt t="36393" x="4857750" y="3375025"/>
          <p14:tracePt t="36409" x="4625975" y="3438525"/>
          <p14:tracePt t="36425" x="4537075" y="3455988"/>
          <p14:tracePt t="36441" x="4537075" y="3465513"/>
          <p14:tracePt t="36495" x="4562475" y="3455988"/>
          <p14:tracePt t="36506" x="4581525" y="3455988"/>
          <p14:tracePt t="36516" x="4608513" y="3438525"/>
          <p14:tracePt t="36527" x="4679950" y="3419475"/>
          <p14:tracePt t="36542" x="4759325" y="3384550"/>
          <p14:tracePt t="36558" x="4894263" y="3303588"/>
          <p14:tracePt t="36575" x="4929188" y="3303588"/>
          <p14:tracePt t="36592" x="4956175" y="3276600"/>
          <p14:tracePt t="36628" x="4946650" y="3276600"/>
          <p14:tracePt t="36642" x="4938713" y="3276600"/>
          <p14:tracePt t="36659" x="4884738" y="3322638"/>
          <p14:tracePt t="36675" x="4857750" y="3340100"/>
          <p14:tracePt t="36692" x="4724400" y="3402013"/>
          <p14:tracePt t="36709" x="4687888" y="3411538"/>
          <p14:tracePt t="36725" x="4670425" y="3419475"/>
          <p14:tracePt t="36771" x="4679950" y="3419475"/>
          <p14:tracePt t="36792" x="4697413" y="3419475"/>
          <p14:tracePt t="36802" x="4705350" y="3411538"/>
          <p14:tracePt t="36812" x="4724400" y="3411538"/>
          <p14:tracePt t="36825" x="4732338" y="3402013"/>
          <p14:tracePt t="36843" x="4768850" y="3367088"/>
          <p14:tracePt t="36904" x="4768850" y="3375025"/>
          <p14:tracePt t="36914" x="4759325" y="3375025"/>
          <p14:tracePt t="36934" x="4751388" y="3384550"/>
          <p14:tracePt t="37006" x="4759325" y="3384550"/>
          <p14:tracePt t="37027" x="4768850" y="3384550"/>
          <p14:tracePt t="37037" x="4776788" y="3375025"/>
          <p14:tracePt t="37047" x="4786313" y="3367088"/>
          <p14:tracePt t="37068" x="4795838" y="3367088"/>
          <p14:tracePt t="37078" x="4795838" y="3357563"/>
          <p14:tracePt t="37118" x="4795838" y="3367088"/>
          <p14:tracePt t="37128" x="4795838" y="3375025"/>
          <p14:tracePt t="37354" x="4840288" y="3375025"/>
          <p14:tracePt t="37364" x="4902200" y="3375025"/>
          <p14:tracePt t="37375" x="5018088" y="3367088"/>
          <p14:tracePt t="37392" x="5153025" y="3357563"/>
          <p14:tracePt t="37409" x="5340350" y="3348038"/>
          <p14:tracePt t="37425" x="5411788" y="3348038"/>
          <p14:tracePt t="37442" x="5411788" y="3340100"/>
          <p14:tracePt t="37477" x="5402263" y="3340100"/>
          <p14:tracePt t="37492" x="5394325" y="3340100"/>
          <p14:tracePt t="37509" x="5367338" y="3340100"/>
          <p14:tracePt t="37527" x="5330825" y="3348038"/>
          <p14:tracePt t="37542" x="5286375" y="3357563"/>
          <p14:tracePt t="37559" x="5133975" y="3375025"/>
          <p14:tracePt t="37575" x="5089525" y="3375025"/>
          <p14:tracePt t="37592" x="5027613" y="3402013"/>
          <p14:tracePt t="37609" x="5010150" y="3411538"/>
          <p14:tracePt t="37642" x="5010150" y="3419475"/>
          <p14:tracePt t="37701" x="5010150" y="3411538"/>
          <p14:tracePt t="37711" x="5010150" y="3402013"/>
          <p14:tracePt t="37721" x="5018088" y="3394075"/>
          <p14:tracePt t="37731" x="5027613" y="3394075"/>
          <p14:tracePt t="37742" x="5037138" y="3394075"/>
          <p14:tracePt t="37759" x="5045075" y="3384550"/>
          <p14:tracePt t="37775" x="5081588" y="3384550"/>
          <p14:tracePt t="37793" x="5116513" y="3375025"/>
          <p14:tracePt t="37809" x="5143500" y="3367088"/>
          <p14:tracePt t="37825" x="5205413" y="3357563"/>
          <p14:tracePt t="37843" x="5241925" y="3348038"/>
          <p14:tracePt t="37895" x="5232400" y="3348038"/>
          <p14:tracePt t="37905" x="5214938" y="3348038"/>
          <p14:tracePt t="37916" x="5205413" y="3348038"/>
          <p14:tracePt t="37927" x="5197475" y="3348038"/>
          <p14:tracePt t="37942" x="5180013" y="3357563"/>
          <p14:tracePt t="37959" x="5143500" y="3367088"/>
          <p14:tracePt t="37976" x="5126038" y="3384550"/>
          <p14:tracePt t="37992" x="5099050" y="3384550"/>
          <p14:tracePt t="38009" x="5089525" y="3394075"/>
          <p14:tracePt t="38038" x="5089525" y="3402013"/>
          <p14:tracePt t="38099" x="5108575" y="3402013"/>
          <p14:tracePt t="38110" x="5116513" y="3394075"/>
          <p14:tracePt t="38119" x="5133975" y="3394075"/>
          <p14:tracePt t="38130" x="5170488" y="3384550"/>
          <p14:tracePt t="38142" x="5224463" y="3375025"/>
          <p14:tracePt t="38160" x="5276850" y="3357563"/>
          <p14:tracePt t="38176" x="5322888" y="3348038"/>
          <p14:tracePt t="38212" x="5313363" y="3348038"/>
          <p14:tracePt t="38226" x="5303838" y="3357563"/>
          <p14:tracePt t="38242" x="5259388" y="3375025"/>
          <p14:tracePt t="38259" x="5232400" y="3411538"/>
          <p14:tracePt t="38276" x="5108575" y="3509963"/>
          <p14:tracePt t="38294" x="5037138" y="3544888"/>
          <p14:tracePt t="38309" x="5027613" y="3544888"/>
          <p14:tracePt t="38325" x="5010150" y="3544888"/>
          <p14:tracePt t="38395" x="5018088" y="3544888"/>
          <p14:tracePt t="38406" x="5027613" y="3544888"/>
          <p14:tracePt t="38427" x="5037138" y="3544888"/>
          <p14:tracePt t="38436" x="5054600" y="3544888"/>
          <p14:tracePt t="38447" x="5072063" y="3536950"/>
          <p14:tracePt t="38459" x="5099050" y="3517900"/>
          <p14:tracePt t="38476" x="5180013" y="3482975"/>
          <p14:tracePt t="38492" x="5205413" y="3482975"/>
          <p14:tracePt t="38509" x="5232400" y="3482975"/>
          <p14:tracePt t="38559" x="5224463" y="3482975"/>
          <p14:tracePt t="38569" x="5214938" y="3490913"/>
          <p14:tracePt t="38579" x="5197475" y="3490913"/>
          <p14:tracePt t="38592" x="5180013" y="3500438"/>
          <p14:tracePt t="38610" x="5045075" y="3581400"/>
          <p14:tracePt t="38626" x="4919663" y="3589338"/>
          <p14:tracePt t="41541" x="4965700" y="3581400"/>
          <p14:tracePt t="41552" x="5037138" y="3536950"/>
          <p14:tracePt t="41562" x="5108575" y="3465513"/>
          <p14:tracePt t="41577" x="5259388" y="3375025"/>
          <p14:tracePt t="41593" x="5545138" y="3276600"/>
          <p14:tracePt t="41610" x="5626100" y="3241675"/>
          <p14:tracePt t="41627" x="5848350" y="3133725"/>
          <p14:tracePt t="41911" x="5803900" y="3160713"/>
          <p14:tracePt t="41919" x="5741988" y="3179763"/>
          <p14:tracePt t="41930" x="5670550" y="3214688"/>
          <p14:tracePt t="41943" x="5554663" y="3232150"/>
          <p14:tracePt t="41960" x="5375275" y="3232150"/>
          <p14:tracePt t="41977" x="4724400" y="3232150"/>
          <p14:tracePt t="41994" x="3946525" y="3125788"/>
          <p14:tracePt t="42011" x="3643313" y="3081338"/>
          <p14:tracePt t="42026" x="3357563" y="3017838"/>
          <p14:tracePt t="42044" x="3322638" y="3017838"/>
          <p14:tracePt t="42278" x="3348038" y="3017838"/>
          <p14:tracePt t="42287" x="3581400" y="3000375"/>
          <p14:tracePt t="42298" x="3990975" y="3000375"/>
          <p14:tracePt t="42310" x="4572000" y="3000375"/>
          <p14:tracePt t="42328" x="5643563" y="3027363"/>
          <p14:tracePt t="42343" x="6037263" y="3081338"/>
          <p14:tracePt t="42360" x="6527800" y="3152775"/>
          <p14:tracePt t="42377" x="6626225" y="3179763"/>
          <p14:tracePt t="42393" x="6732588" y="3197225"/>
          <p14:tracePt t="42410" x="6777038" y="3197225"/>
          <p14:tracePt t="42675" x="6777038" y="3205163"/>
          <p14:tracePt t="42706" x="6804025" y="3205163"/>
          <p14:tracePt t="42716" x="6875463" y="3214688"/>
          <p14:tracePt t="42728" x="7037388" y="3214688"/>
          <p14:tracePt t="42744" x="7242175" y="3197225"/>
          <p14:tracePt t="42761" x="7840663" y="3152775"/>
          <p14:tracePt t="42778" x="8242300" y="3125788"/>
          <p14:tracePt t="43268" x="8215313" y="3125788"/>
          <p14:tracePt t="43278" x="8126413" y="3152775"/>
          <p14:tracePt t="43288" x="7966075" y="3241675"/>
          <p14:tracePt t="43298" x="7742238" y="3295650"/>
          <p14:tracePt t="43310" x="7554913" y="3340100"/>
          <p14:tracePt t="43327" x="7412038" y="3375025"/>
          <p14:tracePt t="43343" x="7215188" y="3394075"/>
          <p14:tracePt t="43360" x="7134225" y="3394075"/>
          <p14:tracePt t="43377" x="7089775" y="3384550"/>
          <p14:tracePt t="43393" x="6983413" y="3187700"/>
          <p14:tracePt t="44729" x="7037388" y="3170238"/>
          <p14:tracePt t="44739" x="7116763" y="3152775"/>
          <p14:tracePt t="44749" x="7215188" y="3133725"/>
          <p14:tracePt t="44761" x="7323138" y="3125788"/>
          <p14:tracePt t="44777" x="7419975" y="3125788"/>
          <p14:tracePt t="44794" x="7446963" y="3125788"/>
          <p14:tracePt t="44830" x="7446963" y="3160713"/>
          <p14:tracePt t="45106" x="7394575" y="3214688"/>
          <p14:tracePt t="45117" x="7331075" y="3251200"/>
          <p14:tracePt t="45128" x="7251700" y="3276600"/>
          <p14:tracePt t="45144" x="7143750" y="3313113"/>
          <p14:tracePt t="45161" x="6938963" y="3313113"/>
          <p14:tracePt t="45178" x="6796088" y="3268663"/>
          <p14:tracePt t="45194" x="6732588" y="3251200"/>
          <p14:tracePt t="45210" x="6608763" y="3170238"/>
          <p14:tracePt t="45228" x="6419850" y="3062288"/>
          <p14:tracePt t="45903" x="6465888" y="3062288"/>
          <p14:tracePt t="45913" x="6527800" y="3062288"/>
          <p14:tracePt t="45923" x="6572250" y="3062288"/>
          <p14:tracePt t="45934" x="6634163" y="3062288"/>
          <p14:tracePt t="45945" x="6688138" y="3062288"/>
          <p14:tracePt t="45961" x="6732588" y="3062288"/>
          <p14:tracePt t="45978" x="6786563" y="3062288"/>
          <p14:tracePt t="45994" x="6796088" y="3089275"/>
          <p14:tracePt t="46343" x="6813550" y="3089275"/>
          <p14:tracePt t="46359" x="6848475" y="3071813"/>
          <p14:tracePt t="46367" x="6875463" y="3071813"/>
          <p14:tracePt t="46378" x="6929438" y="3027363"/>
          <p14:tracePt t="46395" x="6938963" y="3027363"/>
          <p14:tracePt t="46428" x="6956425" y="3017838"/>
          <p14:tracePt t="46476" x="6946900" y="3036888"/>
          <p14:tracePt t="46486" x="6946900" y="3044825"/>
          <p14:tracePt t="46497" x="6929438" y="3081338"/>
          <p14:tracePt t="46511" x="6911975" y="3125788"/>
          <p14:tracePt t="46528" x="6911975" y="3152775"/>
          <p14:tracePt t="46545" x="6911975" y="3160713"/>
          <p14:tracePt t="46561" x="6911975" y="3170238"/>
          <p14:tracePt t="46925" x="6911975" y="3187700"/>
          <p14:tracePt t="46935" x="6929438" y="3224213"/>
          <p14:tracePt t="46946" x="6929438" y="3241675"/>
          <p14:tracePt t="46961" x="6938963" y="3268663"/>
          <p14:tracePt t="46978" x="6946900" y="3295650"/>
          <p14:tracePt t="47018" x="6946900" y="3322638"/>
          <p14:tracePt t="47262" x="6858000" y="3340100"/>
          <p14:tracePt t="47272" x="6786563" y="3340100"/>
          <p14:tracePt t="47283" x="6715125" y="3340100"/>
          <p14:tracePt t="47295" x="6626225" y="3330575"/>
          <p14:tracePt t="47312" x="6545263" y="3313113"/>
          <p14:tracePt t="47328" x="6340475" y="3224213"/>
          <p14:tracePt t="47344" x="6116638" y="3036888"/>
          <p14:tracePt t="47361" x="6054725" y="3000375"/>
          <p14:tracePt t="47378" x="5973763" y="3000375"/>
          <p14:tracePt t="47680" x="5919788" y="3000375"/>
          <p14:tracePt t="47691" x="5848350" y="3009900"/>
          <p14:tracePt t="47701" x="5751513" y="3036888"/>
          <p14:tracePt t="47712" x="5680075" y="3044825"/>
          <p14:tracePt t="47728" x="5643563" y="3062288"/>
          <p14:tracePt t="47744" x="5616575" y="3062288"/>
          <p14:tracePt t="47772" x="5626100" y="3062288"/>
          <p14:tracePt t="47793" x="5634038" y="3062288"/>
          <p14:tracePt t="47803" x="5661025" y="3062288"/>
          <p14:tracePt t="47814" x="5724525" y="3062288"/>
          <p14:tracePt t="47828" x="5803900" y="3062288"/>
          <p14:tracePt t="47845" x="5983288" y="3062288"/>
          <p14:tracePt t="47861" x="6081713" y="3062288"/>
          <p14:tracePt t="47878" x="6197600" y="3062288"/>
          <p14:tracePt t="47895" x="6276975" y="3071813"/>
          <p14:tracePt t="47911" x="6286500" y="3081338"/>
          <p14:tracePt t="48191" x="6303963" y="3081338"/>
          <p14:tracePt t="48202" x="6340475" y="3098800"/>
          <p14:tracePt t="48213" x="6438900" y="3125788"/>
          <p14:tracePt t="48229" x="6589713" y="3170238"/>
          <p14:tracePt t="48245" x="7045325" y="3340100"/>
          <p14:tracePt t="48262" x="7161213" y="3357563"/>
          <p14:tracePt t="48279" x="7286625" y="3375025"/>
          <p14:tracePt t="48295" x="7296150" y="3375025"/>
          <p14:tracePt t="48328" x="7296150" y="3394075"/>
          <p14:tracePt t="48519" x="7277100" y="3402013"/>
          <p14:tracePt t="48529" x="7188200" y="3419475"/>
          <p14:tracePt t="48538" x="7081838" y="3438525"/>
          <p14:tracePt t="48549" x="6956425" y="3438525"/>
          <p14:tracePt t="48562" x="6831013" y="3446463"/>
          <p14:tracePt t="48579" x="6634163" y="3446463"/>
          <p14:tracePt t="48595" x="6188075" y="3446463"/>
          <p14:tracePt t="48612" x="5759450" y="3411538"/>
          <p14:tracePt t="48629" x="5599113" y="3384550"/>
          <p14:tracePt t="48645" x="5367338" y="3375025"/>
          <p14:tracePt t="48662" x="5241925" y="3367088"/>
          <p14:tracePt t="48887" x="5133975" y="3402013"/>
          <p14:tracePt t="48896" x="5037138" y="3402013"/>
          <p14:tracePt t="48907" x="4929188" y="3411538"/>
          <p14:tracePt t="48917" x="4803775" y="3411538"/>
          <p14:tracePt t="48928" x="4705350" y="3411538"/>
          <p14:tracePt t="48945" x="4633913" y="3419475"/>
          <p14:tracePt t="48962" x="4581525" y="3419475"/>
          <p14:tracePt t="48979" x="4581525" y="3429000"/>
          <p14:tracePt t="49110" x="4589463" y="3429000"/>
          <p14:tracePt t="49131" x="4608513" y="3429000"/>
          <p14:tracePt t="49141" x="4643438" y="3429000"/>
          <p14:tracePt t="49151" x="4732338" y="3429000"/>
          <p14:tracePt t="49163" x="4848225" y="3429000"/>
          <p14:tracePt t="49178" x="5027613" y="3429000"/>
          <p14:tracePt t="49195" x="5634038" y="3429000"/>
          <p14:tracePt t="49212" x="5973763" y="3429000"/>
          <p14:tracePt t="49229" x="6384925" y="3429000"/>
          <p14:tracePt t="49245" x="6537325" y="3419475"/>
          <p14:tracePt t="49262" x="6554788" y="3419475"/>
          <p14:tracePt t="49279" x="6572250" y="3419475"/>
          <p14:tracePt t="49550" x="6643688" y="3419475"/>
          <p14:tracePt t="49561" x="6759575" y="3419475"/>
          <p14:tracePt t="49570" x="6884988" y="3419475"/>
          <p14:tracePt t="49582" x="6956425" y="3411538"/>
          <p14:tracePt t="49595" x="6991350" y="3411538"/>
          <p14:tracePt t="49611" x="7000875" y="3402013"/>
          <p14:tracePt t="50387" x="6991350" y="3402013"/>
          <p14:tracePt t="50398" x="6956425" y="3402013"/>
          <p14:tracePt t="50408" x="6919913" y="3402013"/>
          <p14:tracePt t="50418" x="6884988" y="3402013"/>
          <p14:tracePt t="50429" x="6858000" y="3402013"/>
          <p14:tracePt t="50446" x="6840538" y="3402013"/>
          <p14:tracePt t="50462" x="6831013" y="3402013"/>
          <p14:tracePt t="52421" x="6724650" y="3402013"/>
          <p14:tracePt t="52431" x="6697663" y="3402013"/>
          <p14:tracePt t="52442" x="6661150" y="3411538"/>
          <p14:tracePt t="52451" x="6634163" y="3419475"/>
          <p14:tracePt t="52463" x="6608763" y="3438525"/>
          <p14:tracePt t="52479" x="6581775" y="3446463"/>
          <p14:tracePt t="52496" x="6545263" y="3455988"/>
          <p14:tracePt t="52513" x="6537325" y="3455988"/>
          <p14:tracePt t="52529" x="6518275" y="3455988"/>
          <p14:tracePt t="52533" x="6491288" y="3411538"/>
          <p14:tracePt t="52798" x="6510338" y="3411538"/>
          <p14:tracePt t="52808" x="6572250" y="3411538"/>
          <p14:tracePt t="52818" x="6643688" y="3411538"/>
          <p14:tracePt t="52830" x="6724650" y="3411538"/>
          <p14:tracePt t="52846" x="6823075" y="3402013"/>
          <p14:tracePt t="52863" x="6956425" y="3394075"/>
          <p14:tracePt t="52880" x="6973888" y="3394075"/>
          <p14:tracePt t="52920" x="6956425" y="3402013"/>
          <p14:tracePt t="53206" x="6973888" y="3411538"/>
          <p14:tracePt t="53217" x="7037388" y="3438525"/>
          <p14:tracePt t="53227" x="7143750" y="3455988"/>
          <p14:tracePt t="53237" x="7269163" y="3500438"/>
          <p14:tracePt t="53249" x="7367588" y="3517900"/>
          <p14:tracePt t="53263" x="7429500" y="3527425"/>
          <p14:tracePt t="53280" x="7456488" y="3527425"/>
          <p14:tracePt t="53545" x="7367588" y="3544888"/>
          <p14:tracePt t="53553" x="7259638" y="3544888"/>
          <p14:tracePt t="53565" x="7108825" y="3517900"/>
          <p14:tracePt t="53580" x="6831013" y="3473450"/>
          <p14:tracePt t="53596" x="6232525" y="3348038"/>
          <p14:tracePt t="53613" x="6000750" y="3367088"/>
          <p14:tracePt t="53629" x="5705475" y="3465513"/>
          <p14:tracePt t="53647" x="5554663" y="3490913"/>
          <p14:tracePt t="53931" x="5581650" y="3473450"/>
          <p14:tracePt t="53942" x="5697538" y="3411538"/>
          <p14:tracePt t="53952" x="5902325" y="3330575"/>
          <p14:tracePt t="53963" x="6116638" y="3276600"/>
          <p14:tracePt t="53979" x="6215063" y="3259138"/>
          <p14:tracePt t="53997" x="6251575" y="3259138"/>
          <p14:tracePt t="54014" x="6259513" y="3259138"/>
          <p14:tracePt t="54330" x="6276975" y="3259138"/>
          <p14:tracePt t="54340" x="6313488" y="3259138"/>
          <p14:tracePt t="54351" x="6411913" y="3259138"/>
          <p14:tracePt t="54363" x="6554788" y="3268663"/>
          <p14:tracePt t="54381" x="7045325" y="3251200"/>
          <p14:tracePt t="54396" x="7251700" y="3268663"/>
          <p14:tracePt t="54413" x="7554913" y="3268663"/>
          <p14:tracePt t="54429" x="7688263" y="3268663"/>
          <p14:tracePt t="54446" x="7777163" y="3268663"/>
          <p14:tracePt t="54759" x="7786688" y="3268663"/>
          <p14:tracePt t="54769" x="7804150" y="3251200"/>
          <p14:tracePt t="54781" x="7848600" y="3214688"/>
          <p14:tracePt t="54797" x="7912100" y="3170238"/>
          <p14:tracePt t="54813" x="8027988" y="3009900"/>
          <p14:tracePt t="54831" x="8099425" y="2830513"/>
          <p14:tracePt t="54846" x="8099425" y="2776538"/>
          <p14:tracePt t="54863" x="8099425" y="2768600"/>
          <p14:tracePt t="54881" x="8072438" y="2768600"/>
          <p14:tracePt t="54896" x="8054975" y="2768600"/>
          <p14:tracePt t="54913" x="8010525" y="2768600"/>
          <p14:tracePt t="54930" x="8001000" y="2768600"/>
          <p14:tracePt t="54946" x="8001000" y="2786063"/>
          <p14:tracePt t="54963" x="8001000" y="2803525"/>
          <p14:tracePt t="54980" x="8001000" y="2911475"/>
          <p14:tracePt t="54996" x="8062913" y="3179763"/>
          <p14:tracePt t="55014" x="8126413" y="3357563"/>
          <p14:tracePt t="55030" x="8197850" y="3509963"/>
          <p14:tracePt t="55047" x="8205788" y="3517900"/>
          <p14:tracePt t="55423" x="8188325" y="3517900"/>
          <p14:tracePt t="55433" x="8153400" y="3517900"/>
          <p14:tracePt t="55444" x="8108950" y="3509963"/>
          <p14:tracePt t="55454" x="8045450" y="3500438"/>
          <p14:tracePt t="55466" x="7991475" y="3490913"/>
          <p14:tracePt t="55480" x="7939088" y="3473450"/>
          <p14:tracePt t="55497" x="7813675" y="3446463"/>
          <p14:tracePt t="55514" x="7697788" y="3411538"/>
          <p14:tracePt t="55530" x="7537450" y="3357563"/>
          <p14:tracePt t="55750" x="7500938" y="3357563"/>
          <p14:tracePt t="55760" x="7446963" y="3357563"/>
          <p14:tracePt t="55771" x="7402513" y="3357563"/>
          <p14:tracePt t="55781" x="7348538" y="3357563"/>
          <p14:tracePt t="55796" x="7313613" y="3367088"/>
          <p14:tracePt t="55814" x="7286625" y="3367088"/>
          <p14:tracePt t="55830" x="7277100" y="3367088"/>
          <p14:tracePt t="56138" x="7286625" y="3367088"/>
          <p14:tracePt t="56179" x="7296150" y="3367088"/>
          <p14:tracePt t="56220" x="7304088" y="3367088"/>
          <p14:tracePt t="56231" x="7313613" y="3367088"/>
          <p14:tracePt t="56250" x="7313613" y="3357563"/>
          <p14:tracePt t="56261" x="7323138" y="3357563"/>
          <p14:tracePt t="56271" x="7331075" y="3348038"/>
          <p14:tracePt t="56282" x="7340600" y="3348038"/>
          <p14:tracePt t="56297" x="7358063" y="3330575"/>
          <p14:tracePt t="56314" x="7394575" y="3295650"/>
          <p14:tracePt t="56330" x="7412038" y="3295650"/>
          <p14:tracePt t="56347" x="7419975" y="3276600"/>
          <p14:tracePt t="56413" x="7412038" y="3276600"/>
          <p14:tracePt t="56424" x="7412038" y="3259138"/>
          <p14:tracePt t="56434" x="7402513" y="3251200"/>
          <p14:tracePt t="56447" x="7394575" y="3251200"/>
          <p14:tracePt t="56464" x="7394575" y="3241675"/>
          <p14:tracePt t="56480" x="7385050" y="3241675"/>
          <p14:tracePt t="56506" x="7375525" y="3241675"/>
          <p14:tracePt t="56526" x="7367588" y="3241675"/>
          <p14:tracePt t="56536" x="7367588" y="3232150"/>
          <p14:tracePt t="56548" x="7358063" y="3224213"/>
          <p14:tracePt t="56751" x="7358063" y="3214688"/>
          <p14:tracePt t="56761" x="7358063" y="3205163"/>
          <p14:tracePt t="56772" x="7358063" y="3197225"/>
          <p14:tracePt t="56783" x="7358063" y="3179763"/>
          <p14:tracePt t="56797" x="7367588" y="3152775"/>
          <p14:tracePt t="56813" x="7375525" y="3125788"/>
          <p14:tracePt t="56831" x="7385050" y="3108325"/>
          <p14:tracePt t="56847" x="7385050" y="3089275"/>
          <p14:tracePt t="56864" x="7385050" y="3081338"/>
          <p14:tracePt t="56881" x="7375525" y="3081338"/>
          <p14:tracePt t="56897" x="7367588" y="3081338"/>
          <p14:tracePt t="56915" x="7358063" y="3081338"/>
          <p14:tracePt t="56931" x="7348538" y="3081338"/>
          <p14:tracePt t="56947" x="7304088" y="3081338"/>
          <p14:tracePt t="56964" x="7269163" y="3081338"/>
          <p14:tracePt t="56980" x="7188200" y="3081338"/>
          <p14:tracePt t="56998" x="7143750" y="3081338"/>
          <p14:tracePt t="57037" x="7134225" y="3098800"/>
          <p14:tracePt t="57048" x="7134225" y="3116263"/>
          <p14:tracePt t="57063" x="7116763" y="3160713"/>
          <p14:tracePt t="57081" x="7081838" y="3214688"/>
          <p14:tracePt t="57098" x="7072313" y="3224213"/>
          <p14:tracePt t="57114" x="7062788" y="3251200"/>
          <p14:tracePt t="57131" x="7054850" y="3268663"/>
          <p14:tracePt t="57147" x="7054850" y="3286125"/>
          <p14:tracePt t="57164" x="7054850" y="3303588"/>
          <p14:tracePt t="57181" x="7045325" y="3375025"/>
          <p14:tracePt t="57198" x="7037388" y="3419475"/>
          <p14:tracePt t="57214" x="7037388" y="3465513"/>
          <p14:tracePt t="57231" x="7037388" y="3473450"/>
          <p14:tracePt t="57247" x="7037388" y="3482975"/>
          <p14:tracePt t="57263" x="7072313" y="3500438"/>
          <p14:tracePt t="57281" x="7126288" y="3536950"/>
          <p14:tracePt t="57298" x="7259638" y="3625850"/>
          <p14:tracePt t="57314" x="7439025" y="3724275"/>
          <p14:tracePt t="57331" x="7500938" y="3751263"/>
          <p14:tracePt t="57347" x="7562850" y="3768725"/>
          <p14:tracePt t="57381" x="7572375" y="3768725"/>
          <p14:tracePt t="57398" x="7581900" y="3759200"/>
          <p14:tracePt t="57415" x="7643813" y="3687763"/>
          <p14:tracePt t="57431" x="7813675" y="3490913"/>
          <p14:tracePt t="57448" x="7929563" y="3276600"/>
          <p14:tracePt t="57465" x="7956550" y="3205163"/>
          <p14:tracePt t="57481" x="7983538" y="3071813"/>
          <p14:tracePt t="57498" x="7983538" y="3044825"/>
          <p14:tracePt t="57515" x="7983538" y="3000375"/>
          <p14:tracePt t="57531" x="7947025" y="2973388"/>
          <p14:tracePt t="57548" x="7786688" y="2894013"/>
          <p14:tracePt t="57565" x="7589838" y="2830513"/>
          <p14:tracePt t="57582" x="7412038" y="2759075"/>
          <p14:tracePt t="57598" x="7323138" y="2751138"/>
          <p14:tracePt t="57614" x="7153275" y="2741613"/>
          <p14:tracePt t="57631" x="7108825" y="2741613"/>
          <p14:tracePt t="57648" x="7081838" y="2741613"/>
          <p14:tracePt t="57664" x="6875463" y="2840038"/>
          <p14:tracePt t="57681" x="6786563" y="2911475"/>
          <p14:tracePt t="57927" x="6724650" y="2982913"/>
          <p14:tracePt t="57936" x="6670675" y="3027363"/>
          <p14:tracePt t="57947" x="6608763" y="3081338"/>
          <p14:tracePt t="57964" x="6554788" y="3133725"/>
          <p14:tracePt t="57980" x="6465888" y="3259138"/>
          <p14:tracePt t="57997" x="6394450" y="3465513"/>
          <p14:tracePt t="58014" x="6375400" y="3517900"/>
          <p14:tracePt t="58031" x="6375400" y="3608388"/>
          <p14:tracePt t="58049" x="6384925" y="3795713"/>
          <p14:tracePt t="58064" x="6429375" y="3867150"/>
          <p14:tracePt t="58081" x="6572250" y="3919538"/>
          <p14:tracePt t="58365" x="6411913" y="3946525"/>
          <p14:tracePt t="58375" x="6161088" y="3946525"/>
          <p14:tracePt t="58385" x="5894388" y="3946525"/>
          <p14:tracePt t="58397" x="5527675" y="3946525"/>
          <p14:tracePt t="58415" x="5072063" y="3867150"/>
          <p14:tracePt t="58431" x="4170363" y="3670300"/>
          <p14:tracePt t="58447" x="3517900" y="3581400"/>
          <p14:tracePt t="58464" x="3375025" y="3554413"/>
          <p14:tracePt t="58481" x="3259138" y="3544888"/>
          <p14:tracePt t="58497" x="3232150" y="3544888"/>
          <p14:tracePt t="58855" x="3348038" y="3517900"/>
          <p14:tracePt t="58866" x="3705225" y="3438525"/>
          <p14:tracePt t="58875" x="4108450" y="3375025"/>
          <p14:tracePt t="58886" x="4633913" y="3259138"/>
          <p14:tracePt t="58897" x="5160963" y="3116263"/>
          <p14:tracePt t="58914" x="5732463" y="3027363"/>
          <p14:tracePt t="58931" x="6634163" y="2867025"/>
          <p14:tracePt t="58947" x="7251700" y="2822575"/>
          <p14:tracePt t="58964" x="7491413" y="2822575"/>
          <p14:tracePt t="58981" x="7769225" y="2911475"/>
          <p14:tracePt t="58999" x="7831138" y="2946400"/>
          <p14:tracePt t="59031" x="7831138" y="2965450"/>
          <p14:tracePt t="59049" x="7751763" y="3000375"/>
          <p14:tracePt t="59064" x="7705725" y="3081338"/>
          <p14:tracePt t="59081" x="7537450" y="3562350"/>
          <p14:tracePt t="59098" x="7456488" y="3759200"/>
          <p14:tracePt t="59115" x="7323138" y="4340225"/>
          <p14:tracePt t="59131" x="7242175" y="4456113"/>
          <p14:tracePt t="59148" x="7180263" y="4473575"/>
          <p14:tracePt t="61359" x="6456363" y="4795838"/>
          <p14:tracePt t="61368" x="6072188" y="4795838"/>
          <p14:tracePt t="61381" x="5510213" y="4732338"/>
          <p14:tracePt t="61399" x="4303713" y="4394200"/>
          <p14:tracePt t="61415" x="3562350" y="4037013"/>
          <p14:tracePt t="61432" x="2608263" y="3633788"/>
          <p14:tracePt t="61449" x="2259013" y="3517900"/>
          <p14:tracePt t="61465" x="2214563" y="3509963"/>
          <p14:tracePt t="61482" x="2160588" y="3509963"/>
          <p14:tracePt t="61715" x="2108200" y="3517900"/>
          <p14:tracePt t="61725" x="2017713" y="3527425"/>
          <p14:tracePt t="61736" x="1795463" y="3536950"/>
          <p14:tracePt t="61749" x="1428750" y="3554413"/>
          <p14:tracePt t="61766" x="965200" y="3527425"/>
          <p14:tracePt t="61782" x="44450" y="3411538"/>
          <p14:tracePt t="61799" x="0" y="3259138"/>
          <p14:tracePt t="61815" x="0" y="3232150"/>
          <p14:tracePt t="61832" x="0" y="3214688"/>
          <p14:tracePt t="61848" x="61913" y="3089275"/>
          <p14:tracePt t="62084" x="115888" y="3089275"/>
          <p14:tracePt t="62093" x="196850" y="3089275"/>
          <p14:tracePt t="62104" x="312738" y="3081338"/>
          <p14:tracePt t="62115" x="500063" y="3054350"/>
          <p14:tracePt t="62133" x="723900" y="3054350"/>
          <p14:tracePt t="62148" x="990600" y="3017838"/>
          <p14:tracePt t="62165" x="1231900" y="3000375"/>
          <p14:tracePt t="62182" x="1303338" y="3000375"/>
          <p14:tracePt t="62198" x="1347788" y="3000375"/>
          <p14:tracePt t="62481" x="1625600" y="2938463"/>
          <p14:tracePt t="62491" x="2009775" y="2847975"/>
          <p14:tracePt t="62501" x="2598738" y="2776538"/>
          <p14:tracePt t="62516" x="3054350" y="2687638"/>
          <p14:tracePt t="62533" x="4037013" y="2581275"/>
          <p14:tracePt t="62549" x="4500563" y="2571750"/>
          <p14:tracePt t="62566" x="5473700" y="2554288"/>
          <p14:tracePt t="62582" x="5929313" y="2554288"/>
          <p14:tracePt t="62599" x="6616700" y="2670175"/>
          <p14:tracePt t="62616" x="7018338" y="2751138"/>
          <p14:tracePt t="62633" x="7108825" y="2759075"/>
          <p14:tracePt t="62649" x="7170738" y="2768600"/>
          <p14:tracePt t="62838" x="7197725" y="2776538"/>
          <p14:tracePt t="62849" x="7304088" y="2795588"/>
          <p14:tracePt t="62859" x="7412038" y="2795588"/>
          <p14:tracePt t="62870" x="7581900" y="2813050"/>
          <p14:tracePt t="62882" x="7715250" y="2830513"/>
          <p14:tracePt t="62900" x="7902575" y="2847975"/>
          <p14:tracePt t="62915" x="7947025" y="2857500"/>
          <p14:tracePt t="62932" x="7947025" y="2867025"/>
          <p14:tracePt t="62949" x="7947025" y="2874963"/>
          <p14:tracePt t="62965" x="7929563" y="2973388"/>
          <p14:tracePt t="62982" x="7885113" y="3081338"/>
          <p14:tracePt t="62999" x="7885113" y="3143250"/>
          <p14:tracePt t="63015" x="7858125" y="3322638"/>
          <p14:tracePt t="63033" x="7858125" y="3419475"/>
          <p14:tracePt t="63049" x="7858125" y="3482975"/>
          <p14:tracePt t="63065" x="7858125" y="3509963"/>
          <p14:tracePt t="63084" x="7848600" y="3544888"/>
          <p14:tracePt t="63116" x="7840663" y="3554413"/>
          <p14:tracePt t="63149" x="7813675" y="3581400"/>
          <p14:tracePt t="63166" x="7796213" y="3616325"/>
          <p14:tracePt t="63182" x="7786688" y="3633788"/>
          <p14:tracePt t="63199" x="7777163" y="3652838"/>
          <p14:tracePt t="63216" x="7769225" y="3652838"/>
          <p14:tracePt t="63249" x="7697788" y="3679825"/>
          <p14:tracePt t="63265" x="7589838" y="3705225"/>
          <p14:tracePt t="63282" x="7143750" y="3813175"/>
          <p14:tracePt t="63299" x="6599238" y="3857625"/>
          <p14:tracePt t="63316" x="6330950" y="3857625"/>
          <p14:tracePt t="63332" x="6062663" y="3857625"/>
          <p14:tracePt t="63350" x="5902325" y="3840163"/>
          <p14:tracePt t="63365" x="5795963" y="3803650"/>
          <p14:tracePt t="63382" x="5589588" y="3679825"/>
          <p14:tracePt t="63399" x="5491163" y="3643313"/>
          <p14:tracePt t="64250" x="5680075" y="3687763"/>
          <p14:tracePt t="64268" x="6491288" y="4000500"/>
          <p14:tracePt t="64283" x="6884988" y="4133850"/>
          <p14:tracePt t="64300" x="7510463" y="4411663"/>
          <p14:tracePt t="64317" x="7653338" y="4500563"/>
          <p14:tracePt t="64333" x="7751763" y="4608513"/>
          <p14:tracePt t="64351" x="7751763" y="4643438"/>
          <p14:tracePt t="64365" x="7742238" y="4643438"/>
          <p14:tracePt t="64545" x="7537450" y="4705350"/>
          <p14:tracePt t="64554" x="7286625" y="4705350"/>
          <p14:tracePt t="64566" x="7089775" y="4705350"/>
          <p14:tracePt t="64583" x="6769100" y="4679950"/>
          <p14:tracePt t="64599" x="6348413" y="4562475"/>
          <p14:tracePt t="64616" x="6062663" y="4510088"/>
          <p14:tracePt t="64632" x="6010275" y="4510088"/>
          <p14:tracePt t="64649" x="6000750" y="4500563"/>
          <p14:tracePt t="64682" x="6027738" y="4465638"/>
          <p14:tracePt t="64699" x="6276975" y="4357688"/>
          <p14:tracePt t="64716" x="6384925" y="4322763"/>
          <p14:tracePt t="64732" x="6616700" y="4251325"/>
          <p14:tracePt t="64749" x="6911975" y="4187825"/>
          <p14:tracePt t="64766" x="7089775" y="4160838"/>
          <p14:tracePt t="64783" x="7616825" y="4116388"/>
          <p14:tracePt t="64800" x="8045450" y="4143375"/>
          <p14:tracePt t="64816" x="8251825" y="4133850"/>
          <p14:tracePt t="64833" x="8510588" y="4098925"/>
          <p14:tracePt t="88142" x="8358188" y="4098925"/>
          <p14:tracePt t="88152" x="8001000" y="4116388"/>
          <p14:tracePt t="88161" x="7491413" y="4133850"/>
          <p14:tracePt t="88172" x="6956425" y="4133850"/>
          <p14:tracePt t="88188" x="6286500" y="4010025"/>
          <p14:tracePt t="88205" x="4894263" y="3598863"/>
          <p14:tracePt t="88223" x="3438525" y="3108325"/>
          <p14:tracePt t="88239" x="2795588" y="2973388"/>
          <p14:tracePt t="88255" x="1670050" y="2867025"/>
          <p14:tracePt t="88273" x="1250950" y="2867025"/>
          <p14:tracePt t="88289" x="1223963" y="2867025"/>
          <p14:tracePt t="88510" x="874713" y="3152775"/>
          <p14:tracePt t="88519" x="687388" y="3394075"/>
          <p14:tracePt t="88530" x="527050" y="3616325"/>
          <p14:tracePt t="88541" x="366713" y="3902075"/>
          <p14:tracePt t="88555" x="268288" y="4133850"/>
          <p14:tracePt t="88572" x="231775" y="4303713"/>
          <p14:tracePt t="88590" x="250825" y="4429125"/>
          <p14:tracePt t="88606" x="285750" y="4491038"/>
          <p14:tracePt t="88622" x="347663" y="4581525"/>
          <p14:tracePt t="88815" x="357188" y="4581525"/>
          <p14:tracePt t="88826" x="384175" y="4589463"/>
          <p14:tracePt t="88835" x="438150" y="4589463"/>
          <p14:tracePt t="88846" x="544513" y="4562475"/>
          <p14:tracePt t="88858" x="679450" y="4537075"/>
          <p14:tracePt t="88872" x="955675" y="4491038"/>
          <p14:tracePt t="88889" x="1357313" y="4429125"/>
          <p14:tracePt t="88905" x="1500188" y="4402138"/>
          <p14:tracePt t="88922" x="1536700" y="4375150"/>
          <p14:tracePt t="88969" x="1536700" y="4367213"/>
          <p14:tracePt t="88979" x="1527175" y="4367213"/>
          <p14:tracePt t="88991" x="1517650" y="4340225"/>
          <p14:tracePt t="89005" x="1490663" y="4313238"/>
          <p14:tracePt t="89022" x="1446213" y="4276725"/>
          <p14:tracePt t="89040" x="1374775" y="4232275"/>
          <p14:tracePt t="89056" x="1330325" y="4187825"/>
          <p14:tracePt t="89072" x="1223963" y="4133850"/>
          <p14:tracePt t="89089" x="1187450" y="4125913"/>
          <p14:tracePt t="89105" x="1133475" y="4125913"/>
          <p14:tracePt t="89122" x="1089025" y="4125913"/>
          <p14:tracePt t="89139" x="1071563" y="4133850"/>
          <p14:tracePt t="89156" x="1017588" y="4160838"/>
          <p14:tracePt t="89173" x="965200" y="4179888"/>
          <p14:tracePt t="89189" x="965200" y="4187825"/>
          <p14:tracePt t="89223" x="965200" y="4197350"/>
          <p14:tracePt t="89239" x="965200" y="4224338"/>
          <p14:tracePt t="89256" x="965200" y="4251325"/>
          <p14:tracePt t="89272" x="965200" y="4259263"/>
          <p14:tracePt t="89289" x="973138" y="4268788"/>
          <p14:tracePt t="89307" x="1027113" y="4286250"/>
          <p14:tracePt t="89322" x="1116013" y="4286250"/>
          <p14:tracePt t="89339" x="1231900" y="4268788"/>
          <p14:tracePt t="89602" x="1322388" y="4268788"/>
          <p14:tracePt t="89612" x="1482725" y="4295775"/>
          <p14:tracePt t="89624" x="1724025" y="4330700"/>
          <p14:tracePt t="89639" x="1965325" y="4394200"/>
          <p14:tracePt t="89655" x="2473325" y="4473575"/>
          <p14:tracePt t="89672" x="2732088" y="4500563"/>
          <p14:tracePt t="89689" x="3098800" y="4500563"/>
          <p14:tracePt t="89970" x="3044825" y="4500563"/>
          <p14:tracePt t="89980" x="2938463" y="4491038"/>
          <p14:tracePt t="89991" x="2697163" y="4438650"/>
          <p14:tracePt t="90006" x="2374900" y="4330700"/>
          <p14:tracePt t="90023" x="1687513" y="4081463"/>
          <p14:tracePt t="90040" x="1509713" y="4017963"/>
          <p14:tracePt t="90043" x="1411288" y="3983038"/>
          <p14:tracePt t="90056" x="1347788" y="3911600"/>
          <p14:tracePt t="90073" x="1312863" y="3857625"/>
          <p14:tracePt t="90090" x="1312863" y="3840163"/>
          <p14:tracePt t="90359" x="1268413" y="3884613"/>
          <p14:tracePt t="90368" x="1241425" y="3946525"/>
          <p14:tracePt t="90379" x="1231900" y="3983038"/>
          <p14:tracePt t="90390" x="1231900" y="4037013"/>
          <p14:tracePt t="90406" x="1231900" y="4098925"/>
          <p14:tracePt t="90422" x="1303338" y="4251325"/>
          <p14:tracePt t="90440" x="1473200" y="4367213"/>
          <p14:tracePt t="90456" x="1571625" y="4429125"/>
          <p14:tracePt t="90472" x="1679575" y="4456113"/>
          <p14:tracePt t="90726" x="1697038" y="4402138"/>
          <p14:tracePt t="90736" x="1714500" y="4357688"/>
          <p14:tracePt t="90746" x="1751013" y="4322763"/>
          <p14:tracePt t="90758" x="1803400" y="4286250"/>
          <p14:tracePt t="90772" x="1901825" y="4251325"/>
          <p14:tracePt t="90789" x="2062163" y="4214813"/>
          <p14:tracePt t="90806" x="2125663" y="4205288"/>
          <p14:tracePt t="90823" x="2322513" y="4205288"/>
          <p14:tracePt t="90840" x="2536825" y="4205288"/>
          <p14:tracePt t="90856" x="2589213" y="4205288"/>
          <p14:tracePt t="90873" x="2616200" y="4205288"/>
          <p14:tracePt t="90919" x="2598738" y="4205288"/>
          <p14:tracePt t="90930" x="2571750" y="4205288"/>
          <p14:tracePt t="90942" x="2509838" y="4205288"/>
          <p14:tracePt t="90956" x="2401888" y="4205288"/>
          <p14:tracePt t="90972" x="2108200" y="4214813"/>
          <p14:tracePt t="90989" x="1857375" y="4232275"/>
          <p14:tracePt t="91006" x="1536700" y="4286250"/>
          <p14:tracePt t="91023" x="1393825" y="4322763"/>
          <p14:tracePt t="91040" x="1393825" y="4330700"/>
          <p14:tracePt t="91074" x="1401763" y="4330700"/>
          <p14:tracePt t="91084" x="1473200" y="4330700"/>
          <p14:tracePt t="91094" x="1581150" y="4313238"/>
          <p14:tracePt t="91106" x="1751013" y="4295775"/>
          <p14:tracePt t="91123" x="1919288" y="4295775"/>
          <p14:tracePt t="91139" x="2205038" y="4295775"/>
          <p14:tracePt t="91156" x="2446338" y="4295775"/>
          <p14:tracePt t="91173" x="2562225" y="4295775"/>
          <p14:tracePt t="91189" x="2751138" y="4303713"/>
          <p14:tracePt t="91207" x="2840038" y="4303713"/>
          <p14:tracePt t="91223" x="3017838" y="4313238"/>
          <p14:tracePt t="91239" x="3071813" y="4313238"/>
          <p14:tracePt t="91257" x="3071813" y="4303713"/>
          <p14:tracePt t="91273" x="3071813" y="4286250"/>
          <p14:tracePt t="91289" x="3108325" y="4179888"/>
          <p14:tracePt t="91307" x="3108325" y="4160838"/>
          <p14:tracePt t="91323" x="3098800" y="4108450"/>
          <p14:tracePt t="91340" x="2919413" y="3867150"/>
          <p14:tracePt t="91356" x="2830513" y="3857625"/>
          <p14:tracePt t="91373" x="2544763" y="3759200"/>
          <p14:tracePt t="91390" x="2295525" y="3741738"/>
          <p14:tracePt t="91407" x="2214563" y="3741738"/>
          <p14:tracePt t="91423" x="2098675" y="3768725"/>
          <p14:tracePt t="91440" x="1982788" y="3848100"/>
          <p14:tracePt t="91456" x="1955800" y="3875088"/>
          <p14:tracePt t="91473" x="1946275" y="3919538"/>
          <p14:tracePt t="91489" x="1946275" y="3946525"/>
          <p14:tracePt t="91506" x="1946275" y="4037013"/>
          <p14:tracePt t="91523" x="2017713" y="4108450"/>
          <p14:tracePt t="91539" x="2071688" y="4116388"/>
          <p14:tracePt t="91556" x="2322513" y="4143375"/>
          <p14:tracePt t="91573" x="2562225" y="4143375"/>
          <p14:tracePt t="91809" x="2625725" y="4160838"/>
          <p14:tracePt t="91819" x="2822575" y="4224338"/>
          <p14:tracePt t="91829" x="3098800" y="4251325"/>
          <p14:tracePt t="91841" x="3295650" y="4259263"/>
          <p14:tracePt t="91856" x="3517900" y="4259263"/>
          <p14:tracePt t="91873" x="3732213" y="4259263"/>
          <p14:tracePt t="91891" x="3786188" y="4241800"/>
          <p14:tracePt t="91931" x="3776663" y="4241800"/>
          <p14:tracePt t="91942" x="3741738" y="4251325"/>
          <p14:tracePt t="91957" x="3679825" y="4268788"/>
          <p14:tracePt t="91973" x="3455988" y="4295775"/>
          <p14:tracePt t="91989" x="3348038" y="4303713"/>
          <p14:tracePt t="92007" x="3081338" y="4330700"/>
          <p14:tracePt t="92024" x="2867025" y="4367213"/>
          <p14:tracePt t="92040" x="2803525" y="4384675"/>
          <p14:tracePt t="92057" x="2776538" y="4402138"/>
          <p14:tracePt t="92090" x="2786063" y="4402138"/>
          <p14:tracePt t="92107" x="2813050" y="4402138"/>
          <p14:tracePt t="92123" x="2867025" y="4402138"/>
          <p14:tracePt t="92140" x="3062288" y="4429125"/>
          <p14:tracePt t="92157" x="3313113" y="4465638"/>
          <p14:tracePt t="92173" x="3455988" y="4491038"/>
          <p14:tracePt t="92189" x="3633788" y="4518025"/>
          <p14:tracePt t="92208" x="3679825" y="4518025"/>
          <p14:tracePt t="92268" x="3705225" y="4483100"/>
          <p14:tracePt t="92279" x="3741738" y="4429125"/>
          <p14:tracePt t="92290" x="3776663" y="4402138"/>
          <p14:tracePt t="92307" x="3776663" y="4384675"/>
          <p14:tracePt t="92323" x="3776663" y="4375150"/>
          <p14:tracePt t="92340" x="3714750" y="4367213"/>
          <p14:tracePt t="92357" x="3554413" y="4340225"/>
          <p14:tracePt t="92373" x="3143250" y="4286250"/>
          <p14:tracePt t="92391" x="2857500" y="4348163"/>
          <p14:tracePt t="92407" x="2751138" y="4367213"/>
          <p14:tracePt t="92423" x="2679700" y="4394200"/>
          <p14:tracePt t="92483" x="2687638" y="4394200"/>
          <p14:tracePt t="92493" x="2741613" y="4394200"/>
          <p14:tracePt t="92503" x="2840038" y="4394200"/>
          <p14:tracePt t="92514" x="2928938" y="4394200"/>
          <p14:tracePt t="92525" x="3054350" y="4394200"/>
          <p14:tracePt t="92540" x="3179763" y="4402138"/>
          <p14:tracePt t="92556" x="3375025" y="4402138"/>
          <p14:tracePt t="92575" x="3473450" y="4402138"/>
          <p14:tracePt t="92590" x="3509963" y="4402138"/>
          <p14:tracePt t="92607" x="3562350" y="4402138"/>
          <p14:tracePt t="92623" x="3581400" y="4394200"/>
          <p14:tracePt t="92640" x="3625850" y="4394200"/>
          <p14:tracePt t="92657" x="3633788" y="4394200"/>
          <p14:tracePt t="92673" x="3643313" y="4394200"/>
          <p14:tracePt t="92759" x="3633788" y="4394200"/>
          <p14:tracePt t="92769" x="3625850" y="4394200"/>
          <p14:tracePt t="92780" x="3616325" y="4394200"/>
          <p14:tracePt t="92791" x="3589338" y="4394200"/>
          <p14:tracePt t="92806" x="3562350" y="4394200"/>
          <p14:tracePt t="92823" x="3465513" y="4402138"/>
          <p14:tracePt t="92841" x="3286125" y="4473575"/>
          <p14:tracePt t="92857" x="3205163" y="4500563"/>
          <p14:tracePt t="92873" x="3071813" y="4554538"/>
          <p14:tracePt t="92891" x="3017838" y="4572000"/>
          <p14:tracePt t="92932" x="3017838" y="4562475"/>
          <p14:tracePt t="92943" x="3044825" y="4562475"/>
          <p14:tracePt t="92957" x="3089275" y="4545013"/>
          <p14:tracePt t="92974" x="3187700" y="4518025"/>
          <p14:tracePt t="92990" x="3581400" y="4465638"/>
          <p14:tracePt t="93007" x="3857625" y="4446588"/>
          <p14:tracePt t="93025" x="4108450" y="4438650"/>
          <p14:tracePt t="93041" x="4187825" y="4438650"/>
          <p14:tracePt t="93057" x="4286250" y="4438650"/>
          <p14:tracePt t="93073" x="4295775" y="4429125"/>
          <p14:tracePt t="93116" x="4276725" y="4429125"/>
          <p14:tracePt t="93127" x="4259263" y="4429125"/>
          <p14:tracePt t="93140" x="4205288" y="4429125"/>
          <p14:tracePt t="93158" x="3929063" y="4438650"/>
          <p14:tracePt t="93173" x="3776663" y="4456113"/>
          <p14:tracePt t="93190" x="3348038" y="4483100"/>
          <p14:tracePt t="93208" x="3062288" y="4483100"/>
          <p14:tracePt t="93223" x="2965450" y="4483100"/>
          <p14:tracePt t="93240" x="2901950" y="4483100"/>
          <p14:tracePt t="93300" x="2911475" y="4483100"/>
          <p14:tracePt t="93310" x="2928938" y="4483100"/>
          <p14:tracePt t="93321" x="2982913" y="4465638"/>
          <p14:tracePt t="93331" x="3108325" y="4438650"/>
          <p14:tracePt t="93342" x="3295650" y="4402138"/>
          <p14:tracePt t="93357" x="3500438" y="4357688"/>
          <p14:tracePt t="93374" x="3759200" y="4330700"/>
          <p14:tracePt t="93391" x="3875088" y="4295775"/>
          <p14:tracePt t="93407" x="4054475" y="4295775"/>
          <p14:tracePt t="93423" x="4116388" y="4268788"/>
          <p14:tracePt t="93464" x="4098925" y="4276725"/>
          <p14:tracePt t="93475" x="4081463" y="4276725"/>
          <p14:tracePt t="93490" x="4054475" y="4276725"/>
          <p14:tracePt t="93507" x="3867150" y="4303713"/>
          <p14:tracePt t="93523" x="3741738" y="4313238"/>
          <p14:tracePt t="93540" x="3465513" y="4340225"/>
          <p14:tracePt t="93557" x="3205163" y="4357688"/>
          <p14:tracePt t="93573" x="3098800" y="4384675"/>
          <p14:tracePt t="93590" x="2938463" y="4394200"/>
          <p14:tracePt t="93607" x="2901950" y="4394200"/>
          <p14:tracePt t="93658" x="2911475" y="4394200"/>
          <p14:tracePt t="93668" x="2919413" y="4394200"/>
          <p14:tracePt t="93678" x="2938463" y="4394200"/>
          <p14:tracePt t="93690" x="2973388" y="4394200"/>
          <p14:tracePt t="93708" x="3143250" y="4384675"/>
          <p14:tracePt t="93723" x="3259138" y="4375150"/>
          <p14:tracePt t="93740" x="3527425" y="4367213"/>
          <p14:tracePt t="93757" x="3625850" y="4367213"/>
          <p14:tracePt t="93773" x="3813175" y="4367213"/>
          <p14:tracePt t="93791" x="3875088" y="4367213"/>
          <p14:tracePt t="93806" x="3884613" y="4367213"/>
          <p14:tracePt t="93823" x="3894138" y="4357688"/>
          <p14:tracePt t="93857" x="3875088" y="4357688"/>
          <p14:tracePt t="93873" x="3848100" y="4357688"/>
          <p14:tracePt t="93890" x="3813175" y="4357688"/>
          <p14:tracePt t="93907" x="3643313" y="4367213"/>
          <p14:tracePt t="93924" x="3438525" y="4394200"/>
          <p14:tracePt t="93940" x="3322638" y="4402138"/>
          <p14:tracePt t="93957" x="3133725" y="4429125"/>
          <p14:tracePt t="93975" x="3027363" y="4446588"/>
          <p14:tracePt t="93990" x="3017838" y="4446588"/>
          <p14:tracePt t="94036" x="3027363" y="4446588"/>
          <p14:tracePt t="94045" x="3054350" y="4438650"/>
          <p14:tracePt t="94281" x="3179763" y="4429125"/>
          <p14:tracePt t="94292" x="3322638" y="4429125"/>
          <p14:tracePt t="94301" x="3517900" y="4429125"/>
          <p14:tracePt t="94312" x="3670300" y="4419600"/>
          <p14:tracePt t="94324" x="3751263" y="4419600"/>
          <p14:tracePt t="94342" x="3830638" y="4402138"/>
          <p14:tracePt t="94404" x="3822700" y="4402138"/>
          <p14:tracePt t="94414" x="3803650" y="4402138"/>
          <p14:tracePt t="94425" x="3776663" y="4402138"/>
          <p14:tracePt t="94440" x="3714750" y="4402138"/>
          <p14:tracePt t="94457" x="3482975" y="4402138"/>
          <p14:tracePt t="94475" x="3367088" y="4402138"/>
          <p14:tracePt t="94490" x="3116263" y="4402138"/>
          <p14:tracePt t="94507" x="3000375" y="4411663"/>
          <p14:tracePt t="94524" x="2982913" y="4411663"/>
          <p14:tracePt t="94577" x="3000375" y="4411663"/>
          <p14:tracePt t="94588" x="3017838" y="4411663"/>
          <p14:tracePt t="94598" x="3089275" y="4402138"/>
          <p14:tracePt t="94609" x="3160713" y="4402138"/>
          <p14:tracePt t="94623" x="3232150" y="4394200"/>
          <p14:tracePt t="94641" x="3384550" y="4384675"/>
          <p14:tracePt t="94658" x="3465513" y="4367213"/>
          <p14:tracePt t="94894" x="3429000" y="4367213"/>
          <p14:tracePt t="94904" x="3367088" y="4367213"/>
          <p14:tracePt t="94914" x="3276600" y="4367213"/>
          <p14:tracePt t="94926" x="3170238" y="4357688"/>
          <p14:tracePt t="94940" x="3071813" y="4330700"/>
          <p14:tracePt t="94957" x="2965450" y="4259263"/>
          <p14:tracePt t="94974" x="2955925" y="4251325"/>
          <p14:tracePt t="94991" x="2946400" y="4251325"/>
          <p14:tracePt t="95016" x="2955925" y="4251325"/>
          <p14:tracePt t="95027" x="2965450" y="4251325"/>
          <p14:tracePt t="95041" x="2982913" y="4251325"/>
          <p14:tracePt t="95058" x="3160713" y="4170363"/>
          <p14:tracePt t="95074" x="3330575" y="4125913"/>
          <p14:tracePt t="95090" x="3625850" y="4081463"/>
          <p14:tracePt t="95108" x="3741738" y="4044950"/>
          <p14:tracePt t="95124" x="3867150" y="4017963"/>
          <p14:tracePt t="95140" x="3902075" y="4017963"/>
          <p14:tracePt t="95173" x="3902075" y="4010025"/>
          <p14:tracePt t="95191" x="3894138" y="4010025"/>
          <p14:tracePt t="95207" x="3875088" y="4010025"/>
          <p14:tracePt t="95223" x="3813175" y="4010025"/>
          <p14:tracePt t="95242" x="3616325" y="4010025"/>
          <p14:tracePt t="95257" x="3490913" y="4010025"/>
          <p14:tracePt t="95274" x="3170238" y="4010025"/>
          <p14:tracePt t="95290" x="3044825" y="4017963"/>
          <p14:tracePt t="95307" x="2874963" y="4071938"/>
          <p14:tracePt t="95324" x="2830513" y="4089400"/>
          <p14:tracePt t="95357" x="2830513" y="4098925"/>
          <p14:tracePt t="95374" x="2847975" y="4108450"/>
          <p14:tracePt t="95391" x="2874963" y="4133850"/>
          <p14:tracePt t="95407" x="2965450" y="4241800"/>
          <p14:tracePt t="95424" x="3062288" y="4295775"/>
          <p14:tracePt t="95440" x="3419475" y="4419600"/>
          <p14:tracePt t="95457" x="3759200" y="4554538"/>
          <p14:tracePt t="95474" x="3911600" y="4616450"/>
          <p14:tracePt t="95490" x="4054475" y="4697413"/>
          <p14:tracePt t="95640" x="4017963" y="4724400"/>
          <p14:tracePt t="95650" x="3946525" y="4768850"/>
          <p14:tracePt t="95660" x="3795713" y="4830763"/>
          <p14:tracePt t="95674" x="3633788" y="4867275"/>
          <p14:tracePt t="95691" x="3125788" y="4938713"/>
          <p14:tracePt t="95707" x="2965450" y="4956175"/>
          <p14:tracePt t="95724" x="2732088" y="4956175"/>
          <p14:tracePt t="95742" x="2633663" y="4946650"/>
          <p14:tracePt t="95757" x="2616200" y="4929188"/>
          <p14:tracePt t="95774" x="2581275" y="4894263"/>
          <p14:tracePt t="95791" x="2536825" y="4840288"/>
          <p14:tracePt t="95807" x="2527300" y="4768850"/>
          <p14:tracePt t="96212" x="2625725" y="4751388"/>
          <p14:tracePt t="96222" x="2759075" y="4751388"/>
          <p14:tracePt t="96233" x="2874963" y="4741863"/>
          <p14:tracePt t="96243" x="3071813" y="4741863"/>
          <p14:tracePt t="96257" x="3322638" y="4724400"/>
          <p14:tracePt t="96274" x="3598863" y="4724400"/>
          <p14:tracePt t="96291" x="3705225" y="4714875"/>
          <p14:tracePt t="96308" x="3813175" y="4687888"/>
          <p14:tracePt t="96325" x="3813175" y="4679950"/>
          <p14:tracePt t="96358" x="3786188" y="4679950"/>
          <p14:tracePt t="96375" x="3759200" y="4670425"/>
          <p14:tracePt t="96391" x="3732213" y="4670425"/>
          <p14:tracePt t="96407" x="3608388" y="4633913"/>
          <p14:tracePt t="96424" x="3509963" y="4608513"/>
          <p14:tracePt t="96440" x="3125788" y="4537075"/>
          <p14:tracePt t="96457" x="2955925" y="4483100"/>
          <p14:tracePt t="96474" x="2928938" y="4483100"/>
          <p14:tracePt t="96491" x="2928938" y="4473575"/>
          <p14:tracePt t="96508" x="2928938" y="4465638"/>
          <p14:tracePt t="96549" x="2938463" y="4465638"/>
          <p14:tracePt t="96560" x="2938463" y="4456113"/>
          <p14:tracePt t="96574" x="2946400" y="4456113"/>
          <p14:tracePt t="96591" x="2965450" y="4419600"/>
          <p14:tracePt t="96607" x="2990850" y="4375150"/>
          <p14:tracePt t="96624" x="3044825" y="4348163"/>
          <p14:tracePt t="96641" x="3054350" y="4340225"/>
          <p14:tracePt t="96674" x="3071813" y="4340225"/>
          <p14:tracePt t="96691" x="3116263" y="4340225"/>
          <p14:tracePt t="96708" x="3241675" y="4348163"/>
          <p14:tracePt t="96724" x="3348038" y="4367213"/>
          <p14:tracePt t="96742" x="3402013" y="4367213"/>
          <p14:tracePt t="96757" x="3500438" y="4375150"/>
          <p14:tracePt t="97009" x="3482975" y="4375150"/>
          <p14:tracePt t="97019" x="3446463" y="4394200"/>
          <p14:tracePt t="97029" x="3384550" y="4419600"/>
          <p14:tracePt t="97042" x="3286125" y="4438650"/>
          <p14:tracePt t="97058" x="3152775" y="4465638"/>
          <p14:tracePt t="97074" x="2705100" y="4545013"/>
          <p14:tracePt t="97091" x="2251075" y="4581525"/>
          <p14:tracePt t="97108" x="2116138" y="4598988"/>
          <p14:tracePt t="97124" x="1946275" y="4598988"/>
          <p14:tracePt t="97141" x="1938338" y="4608513"/>
          <p14:tracePt t="97158" x="1946275" y="4625975"/>
          <p14:tracePt t="97398" x="2017713" y="4625975"/>
          <p14:tracePt t="97407" x="2160588" y="4625975"/>
          <p14:tracePt t="97417" x="2347913" y="4616450"/>
          <p14:tracePt t="97427" x="2670175" y="4598988"/>
          <p14:tracePt t="97441" x="2965450" y="4572000"/>
          <p14:tracePt t="97458" x="3429000" y="4500563"/>
          <p14:tracePt t="97474" x="3633788" y="4419600"/>
          <p14:tracePt t="97491" x="3786188" y="4384675"/>
          <p14:tracePt t="97509" x="3929063" y="4375150"/>
          <p14:tracePt t="97744" x="3894138" y="4375150"/>
          <p14:tracePt t="97754" x="3822700" y="4402138"/>
          <p14:tracePt t="97764" x="3714750" y="4438650"/>
          <p14:tracePt t="97776" x="3571875" y="4491038"/>
          <p14:tracePt t="97791" x="3367088" y="4589463"/>
          <p14:tracePt t="97808" x="2919413" y="4751388"/>
          <p14:tracePt t="97826" x="2697163" y="4822825"/>
          <p14:tracePt t="97841" x="2643188" y="4822825"/>
          <p14:tracePt t="97858" x="2633663" y="4822825"/>
          <p14:tracePt t="97891" x="2660650" y="4822825"/>
          <p14:tracePt t="98144" x="3000375" y="4840288"/>
          <p14:tracePt t="98152" x="3160713" y="4867275"/>
          <p14:tracePt t="98163" x="3313113" y="4875213"/>
          <p14:tracePt t="98174" x="3411538" y="4884738"/>
          <p14:tracePt t="98191" x="3482975" y="4875213"/>
          <p14:tracePt t="98208" x="3616325" y="4830763"/>
          <p14:tracePt t="98225" x="3732213" y="4768850"/>
          <p14:tracePt t="98241" x="3776663" y="4732338"/>
          <p14:tracePt t="98258" x="3822700" y="4652963"/>
          <p14:tracePt t="98500" x="3830638" y="4652963"/>
          <p14:tracePt t="98510" x="3857625" y="4633913"/>
          <p14:tracePt t="98520" x="3894138" y="4608513"/>
          <p14:tracePt t="98532" x="3983038" y="4545013"/>
          <p14:tracePt t="98542" x="4089400" y="4438650"/>
          <p14:tracePt t="98558" x="4170363" y="4384675"/>
          <p14:tracePt t="98575" x="4268788" y="4322763"/>
          <p14:tracePt t="98592" x="4295775" y="4295775"/>
          <p14:tracePt t="98624" x="4295775" y="4286250"/>
          <p14:tracePt t="98653" x="4295775" y="4276725"/>
          <p14:tracePt t="98674" x="4295775" y="4268788"/>
          <p14:tracePt t="98705" x="4295775" y="4259263"/>
          <p14:tracePt t="98725" x="4295775" y="4251325"/>
          <p14:tracePt t="98735" x="4295775" y="4224338"/>
          <p14:tracePt t="98745" x="4295775" y="4197350"/>
          <p14:tracePt t="98786" x="4286250" y="4197350"/>
          <p14:tracePt t="98796" x="4276725" y="4197350"/>
          <p14:tracePt t="98806" x="4259263" y="4197350"/>
          <p14:tracePt t="98827" x="4251325" y="4197350"/>
          <p14:tracePt t="98837" x="4241800" y="4197350"/>
          <p14:tracePt t="98847" x="4232275" y="4197350"/>
          <p14:tracePt t="98859" x="4214813" y="4197350"/>
          <p14:tracePt t="98874" x="4205288" y="4197350"/>
          <p14:tracePt t="98892" x="4170363" y="4197350"/>
          <p14:tracePt t="98909" x="4160838" y="4179888"/>
          <p14:tracePt t="98959" x="4160838" y="4170363"/>
          <p14:tracePt t="98990" x="4152900" y="4170363"/>
          <p14:tracePt t="99011" x="4143375" y="4170363"/>
          <p14:tracePt t="99033" x="4133850" y="4170363"/>
          <p14:tracePt t="99052" x="4125913" y="4170363"/>
          <p14:tracePt t="99072" x="4108450" y="4170363"/>
          <p14:tracePt t="99082" x="4089400" y="4187825"/>
          <p14:tracePt t="99094" x="4044950" y="4214813"/>
          <p14:tracePt t="99108" x="4010025" y="4251325"/>
          <p14:tracePt t="99125" x="3919538" y="4303713"/>
          <p14:tracePt t="99142" x="3911600" y="4322763"/>
          <p14:tracePt t="99158" x="3911600" y="4330700"/>
          <p14:tracePt t="99245" x="3911600" y="4340225"/>
          <p14:tracePt t="99317" x="3911600" y="4357688"/>
          <p14:tracePt t="99338" x="3911600" y="4367213"/>
          <p14:tracePt t="99348" x="3911600" y="4375150"/>
          <p14:tracePt t="99359" x="3911600" y="4384675"/>
          <p14:tracePt t="99375" x="3911600" y="4394200"/>
          <p14:tracePt t="99392" x="3919538" y="4402138"/>
          <p14:tracePt t="99430" x="3929063" y="4402138"/>
          <p14:tracePt t="99442" x="3929063" y="4411663"/>
          <p14:tracePt t="99459" x="3956050" y="4429125"/>
          <p14:tracePt t="99491" x="3973513" y="4438650"/>
          <p14:tracePt t="102422" x="4000500" y="4446588"/>
          <p14:tracePt t="102432" x="4044950" y="4456113"/>
          <p14:tracePt t="102444" x="4108450" y="4465638"/>
          <p14:tracePt t="102459" x="4179888" y="4473575"/>
          <p14:tracePt t="102476" x="4268788" y="4473575"/>
          <p14:tracePt t="102494" x="4276725" y="4473575"/>
          <p14:tracePt t="102575" x="4286250" y="4446588"/>
          <p14:tracePt t="102586" x="4322763" y="4384675"/>
          <p14:tracePt t="102595" x="4330700" y="4367213"/>
          <p14:tracePt t="102609" x="4348163" y="4357688"/>
          <p14:tracePt t="102627" x="4384675" y="4259263"/>
          <p14:tracePt t="102719" x="4384675" y="4251325"/>
          <p14:tracePt t="102739" x="4375150" y="4251325"/>
          <p14:tracePt t="102769" x="4367213" y="4251325"/>
          <p14:tracePt t="102790" x="4357688" y="4251325"/>
          <p14:tracePt t="102800" x="4348163" y="4251325"/>
          <p14:tracePt t="102820" x="4340225" y="4251325"/>
          <p14:tracePt t="102831" x="4330700" y="4251325"/>
          <p14:tracePt t="102851" x="4313238" y="4268788"/>
          <p14:tracePt t="102862" x="4276725" y="4276725"/>
          <p14:tracePt t="102876" x="4241800" y="4276725"/>
          <p14:tracePt t="102892" x="4089400" y="4313238"/>
          <p14:tracePt t="102910" x="4044950" y="4330700"/>
          <p14:tracePt t="102926" x="3990975" y="4348163"/>
          <p14:tracePt t="103321" x="4000500" y="4348163"/>
          <p14:tracePt t="103331" x="4017963" y="4348163"/>
          <p14:tracePt t="103343" x="4044950" y="4348163"/>
          <p14:tracePt t="103359" x="4062413" y="4348163"/>
          <p14:tracePt t="103376" x="4089400" y="4348163"/>
          <p14:tracePt t="103393" x="4116388" y="4348163"/>
          <p14:tracePt t="103426" x="4125913" y="4348163"/>
          <p14:tracePt t="103494" x="4143375" y="4348163"/>
          <p14:tracePt t="103504" x="4179888" y="4348163"/>
          <p14:tracePt t="103781" x="4251325" y="4348163"/>
          <p14:tracePt t="103791" x="4357688" y="4348163"/>
          <p14:tracePt t="103801" x="4491038" y="4357688"/>
          <p14:tracePt t="103812" x="4598988" y="4357688"/>
          <p14:tracePt t="103826" x="4670425" y="4357688"/>
          <p14:tracePt t="103843" x="4751388" y="4357688"/>
          <p14:tracePt t="104301" x="4768850" y="4357688"/>
          <p14:tracePt t="104312" x="4803775" y="4357688"/>
          <p14:tracePt t="104322" x="4875213" y="4357688"/>
          <p14:tracePt t="104333" x="4965700" y="4357688"/>
          <p14:tracePt t="104344" x="5037138" y="4357688"/>
          <p14:tracePt t="104360" x="5143500" y="4357688"/>
          <p14:tracePt t="104376" x="5348288" y="4348163"/>
          <p14:tracePt t="104394" x="5438775" y="4303713"/>
          <p14:tracePt t="104410" x="5465763" y="4303713"/>
          <p14:tracePt t="104426" x="5491163" y="4295775"/>
          <p14:tracePt t="104444" x="5500688" y="4268788"/>
          <p14:tracePt t="104459" x="5510213" y="4251325"/>
          <p14:tracePt t="104476" x="5518150" y="4232275"/>
          <p14:tracePt t="104493" x="5527675" y="4224338"/>
          <p14:tracePt t="104509" x="5545138" y="4187825"/>
          <p14:tracePt t="104526" x="5572125" y="4143375"/>
          <p14:tracePt t="104543" x="5581650" y="4133850"/>
          <p14:tracePt t="104560" x="5581650" y="4116388"/>
          <p14:tracePt t="104587" x="5581650" y="4108450"/>
          <p14:tracePt t="104679" x="5572125" y="4108450"/>
          <p14:tracePt t="104700" x="5562600" y="4108450"/>
          <p14:tracePt t="104721" x="5554663" y="4116388"/>
          <p14:tracePt t="104741" x="5554663" y="4125913"/>
          <p14:tracePt t="104751" x="5545138" y="4133850"/>
          <p14:tracePt t="104762" x="5537200" y="4152900"/>
          <p14:tracePt t="104776" x="5527675" y="4160838"/>
          <p14:tracePt t="104793" x="5510213" y="4205288"/>
          <p14:tracePt t="104810" x="5510213" y="4224338"/>
          <p14:tracePt t="104826" x="5510213" y="4241800"/>
          <p14:tracePt t="104843" x="5510213" y="4251325"/>
          <p14:tracePt t="104945" x="5500688" y="4251325"/>
          <p14:tracePt t="104956" x="5491163" y="4251325"/>
          <p14:tracePt t="104975" x="5473700" y="4251325"/>
          <p14:tracePt t="104986" x="5322888" y="4214813"/>
          <p14:tracePt t="104996" x="5251450" y="4214813"/>
          <p14:tracePt t="105010" x="5143500" y="4214813"/>
          <p14:tracePt t="105027" x="4919663" y="4214813"/>
          <p14:tracePt t="105043" x="4857750" y="4224338"/>
          <p14:tracePt t="105046" x="4840288" y="4241800"/>
          <p14:tracePt t="105060" x="4840288" y="4251325"/>
          <p14:tracePt t="105093" x="4840288" y="4241800"/>
          <p14:tracePt t="105110" x="4875213" y="4241800"/>
          <p14:tracePt t="105128" x="5000625" y="4205288"/>
          <p14:tracePt t="105143" x="5197475" y="4152900"/>
          <p14:tracePt t="105160" x="5715000" y="4116388"/>
          <p14:tracePt t="105177" x="5894388" y="4108450"/>
          <p14:tracePt t="105193" x="6143625" y="4098925"/>
          <p14:tracePt t="105210" x="6242050" y="4098925"/>
          <p14:tracePt t="105226" x="6259513" y="4098925"/>
          <p14:tracePt t="105263" x="6251575" y="4098925"/>
          <p14:tracePt t="105276" x="6242050" y="4133850"/>
          <p14:tracePt t="105466" x="6232525" y="4152900"/>
          <p14:tracePt t="105476" x="6205538" y="4160838"/>
          <p14:tracePt t="105486" x="6161088" y="4170363"/>
          <p14:tracePt t="105496" x="6081713" y="4214813"/>
          <p14:tracePt t="105510" x="5956300" y="4295775"/>
          <p14:tracePt t="105528" x="5661025" y="4510088"/>
          <p14:tracePt t="105543" x="5554663" y="4562475"/>
          <p14:tracePt t="105560" x="5411788" y="4625975"/>
          <p14:tracePt t="105578" x="5375275" y="4643438"/>
          <p14:tracePt t="105711" x="5367338" y="4643438"/>
          <p14:tracePt t="105722" x="5348288" y="4625975"/>
          <p14:tracePt t="105731" x="5241925" y="4545013"/>
          <p14:tracePt t="105743" x="5180013" y="4545013"/>
          <p14:tracePt t="105760" x="5160963" y="4545013"/>
          <p14:tracePt t="105776" x="5108575" y="4527550"/>
          <p14:tracePt t="105793" x="5099050" y="4527550"/>
          <p14:tracePt t="106130" x="5108575" y="4527550"/>
          <p14:tracePt t="106140" x="5126038" y="4527550"/>
          <p14:tracePt t="106150" x="5160963" y="4527550"/>
          <p14:tracePt t="106161" x="5197475" y="4527550"/>
          <p14:tracePt t="106176" x="5224463" y="4527550"/>
          <p14:tracePt t="106193" x="5251450" y="4527550"/>
          <p14:tracePt t="106210" x="5268913" y="4527550"/>
          <p14:tracePt t="106303" x="5259388" y="4527550"/>
          <p14:tracePt t="106314" x="5241925" y="4527550"/>
          <p14:tracePt t="106324" x="5224463" y="4527550"/>
          <p14:tracePt t="106335" x="5205413" y="4527550"/>
          <p14:tracePt t="106346" x="5180013" y="4527550"/>
          <p14:tracePt t="106360" x="5153025" y="4537075"/>
          <p14:tracePt t="106377" x="5126038" y="4537075"/>
          <p14:tracePt t="106394" x="5108575" y="4537075"/>
          <p14:tracePt t="106467" x="5116513" y="4537075"/>
          <p14:tracePt t="106477" x="5126038" y="4537075"/>
          <p14:tracePt t="106487" x="5133975" y="4537075"/>
          <p14:tracePt t="106497" x="5180013" y="4537075"/>
          <p14:tracePt t="106510" x="5251450" y="4537075"/>
          <p14:tracePt t="106529" x="5348288" y="4537075"/>
          <p14:tracePt t="106543" x="5357813" y="4537075"/>
          <p14:tracePt t="106640" x="5348288" y="4537075"/>
          <p14:tracePt t="106651" x="5322888" y="4537075"/>
          <p14:tracePt t="106662" x="5303838" y="4537075"/>
          <p14:tracePt t="106676" x="5286375" y="4545013"/>
          <p14:tracePt t="106694" x="5170488" y="4562475"/>
          <p14:tracePt t="106709" x="5143500" y="4562475"/>
          <p14:tracePt t="106727" x="5116513" y="4562475"/>
          <p14:tracePt t="106743" x="5108575" y="4562475"/>
          <p14:tracePt t="106814" x="5116513" y="4562475"/>
          <p14:tracePt t="106824" x="5126038" y="4562475"/>
          <p14:tracePt t="106834" x="5143500" y="4562475"/>
          <p14:tracePt t="106846" x="5153025" y="4562475"/>
          <p14:tracePt t="106861" x="5170488" y="4562475"/>
          <p14:tracePt t="106876" x="5224463" y="4562475"/>
          <p14:tracePt t="106894" x="5241925" y="4554538"/>
          <p14:tracePt t="106910" x="5268913" y="4554538"/>
          <p14:tracePt t="106927" x="5276850" y="4554538"/>
          <p14:tracePt t="107018" x="5268913" y="4554538"/>
          <p14:tracePt t="107029" x="5251450" y="4554538"/>
          <p14:tracePt t="107038" x="5232400" y="4554538"/>
          <p14:tracePt t="107049" x="5224463" y="4554538"/>
          <p14:tracePt t="107061" x="5205413" y="4554538"/>
          <p14:tracePt t="107077" x="5160963" y="4554538"/>
          <p14:tracePt t="107094" x="5089525" y="4554538"/>
          <p14:tracePt t="107110" x="5054600" y="4554538"/>
          <p14:tracePt t="107202" x="5062538" y="4554538"/>
          <p14:tracePt t="107213" x="5072063" y="4554538"/>
          <p14:tracePt t="107222" x="5081588" y="4554538"/>
          <p14:tracePt t="107233" x="5099050" y="4554538"/>
          <p14:tracePt t="107244" x="5143500" y="4554538"/>
          <p14:tracePt t="107260" x="5180013" y="4545013"/>
          <p14:tracePt t="107277" x="5232400" y="4545013"/>
          <p14:tracePt t="107295" x="5268913" y="4545013"/>
          <p14:tracePt t="107310" x="5286375" y="4545013"/>
          <p14:tracePt t="107327" x="5330825" y="4545013"/>
          <p14:tracePt t="107344" x="5340350" y="4545013"/>
          <p14:tracePt t="107396" x="5330825" y="4545013"/>
          <p14:tracePt t="107406" x="5313363" y="4545013"/>
          <p14:tracePt t="107417" x="5295900" y="4545013"/>
          <p14:tracePt t="107428" x="5276850" y="4545013"/>
          <p14:tracePt t="107444" x="5268913" y="4545013"/>
          <p14:tracePt t="107461" x="5153025" y="4554538"/>
          <p14:tracePt t="107478" x="5062538" y="4562475"/>
          <p14:tracePt t="107493" x="5018088" y="4572000"/>
          <p14:tracePt t="107511" x="4991100" y="4572000"/>
          <p14:tracePt t="107580" x="5000625" y="4572000"/>
          <p14:tracePt t="107590" x="5010150" y="4572000"/>
          <p14:tracePt t="107601" x="5018088" y="4572000"/>
          <p14:tracePt t="107612" x="5062538" y="4572000"/>
          <p14:tracePt t="107627" x="5116513" y="4572000"/>
          <p14:tracePt t="107643" x="5180013" y="4572000"/>
          <p14:tracePt t="107661" x="5197475" y="4572000"/>
          <p14:tracePt t="107694" x="5205413" y="4572000"/>
          <p14:tracePt t="107765" x="5197475" y="4572000"/>
          <p14:tracePt t="107774" x="5180013" y="4572000"/>
          <p14:tracePt t="107785" x="5160963" y="4572000"/>
          <p14:tracePt t="107796" x="5143500" y="4572000"/>
          <p14:tracePt t="107811" x="5116513" y="4572000"/>
          <p14:tracePt t="107828" x="5062538" y="4572000"/>
          <p14:tracePt t="107845" x="5054600" y="4572000"/>
          <p14:tracePt t="107908" x="5062538" y="4572000"/>
          <p14:tracePt t="107928" x="5081588" y="4572000"/>
          <p14:tracePt t="107938" x="5108575" y="4572000"/>
          <p14:tracePt t="107948" x="5143500" y="4572000"/>
          <p14:tracePt t="107961" x="5170488" y="4572000"/>
          <p14:tracePt t="107979" x="5187950" y="4572000"/>
          <p14:tracePt t="108192" x="5197475" y="4572000"/>
          <p14:tracePt t="108203" x="5224463" y="4572000"/>
          <p14:tracePt t="108213" x="5251450" y="4562475"/>
          <p14:tracePt t="108227" x="5276850" y="4562475"/>
          <p14:tracePt t="108244" x="5348288" y="4554538"/>
          <p14:tracePt t="108261" x="5375275" y="4554538"/>
          <p14:tracePt t="108277" x="5411788" y="4537075"/>
          <p14:tracePt t="108294" x="5429250" y="4537075"/>
          <p14:tracePt t="108310" x="5456238" y="4537075"/>
          <p14:tracePt t="108328" x="5473700" y="4537075"/>
          <p14:tracePt t="108361" x="5483225" y="4537075"/>
          <p14:tracePt t="108469" x="5473700" y="4537075"/>
          <p14:tracePt t="108489" x="5465763" y="4537075"/>
          <p14:tracePt t="108499" x="5456238" y="4537075"/>
          <p14:tracePt t="108511" x="5446713" y="4537075"/>
          <p14:tracePt t="108530" x="5438775" y="4537075"/>
          <p14:tracePt t="108550" x="5419725" y="4545013"/>
          <p14:tracePt t="108642" x="5429250" y="4545013"/>
          <p14:tracePt t="108652" x="5438775" y="4545013"/>
          <p14:tracePt t="108663" x="5456238" y="4545013"/>
          <p14:tracePt t="108677" x="5465763" y="4545013"/>
          <p14:tracePt t="108694" x="5572125" y="4545013"/>
          <p14:tracePt t="108711" x="5626100" y="4545013"/>
          <p14:tracePt t="108728" x="5705475" y="4545013"/>
          <p14:tracePt t="108745" x="5724525" y="4545013"/>
          <p14:tracePt t="108816" x="5715000" y="4545013"/>
          <p14:tracePt t="108826" x="5705475" y="4545013"/>
          <p14:tracePt t="108836" x="5697538" y="4545013"/>
          <p14:tracePt t="108847" x="5680075" y="4545013"/>
          <p14:tracePt t="108861" x="5661025" y="4545013"/>
          <p14:tracePt t="108878" x="5616575" y="4545013"/>
          <p14:tracePt t="108894" x="5608638" y="4554538"/>
          <p14:tracePt t="108910" x="5581650" y="4554538"/>
          <p14:tracePt t="108929" x="5572125" y="4554538"/>
          <p14:tracePt t="108990" x="5581650" y="4554538"/>
          <p14:tracePt t="109010" x="5589588" y="4554538"/>
          <p14:tracePt t="109044" x="5608638" y="4554538"/>
          <p14:tracePt t="109049" x="5616575" y="4554538"/>
          <p14:tracePt t="109061" x="5634038" y="4554538"/>
          <p14:tracePt t="109078" x="5643563" y="4554538"/>
          <p14:tracePt t="109095" x="5661025" y="4554538"/>
          <p14:tracePt t="109113" x="5670550" y="4554538"/>
          <p14:tracePt t="109153" x="5670550" y="4545013"/>
          <p14:tracePt t="109204" x="5653088" y="4545013"/>
          <p14:tracePt t="109215" x="5643563" y="4545013"/>
          <p14:tracePt t="109225" x="5616575" y="4545013"/>
          <p14:tracePt t="109234" x="5608638" y="4545013"/>
          <p14:tracePt t="109246" x="5589588" y="4554538"/>
          <p14:tracePt t="109261" x="5554663" y="4554538"/>
          <p14:tracePt t="109277" x="5491163" y="4562475"/>
          <p14:tracePt t="109295" x="5465763" y="4572000"/>
          <p14:tracePt t="109311" x="5446713" y="4581525"/>
          <p14:tracePt t="109378" x="5456238" y="4581525"/>
          <p14:tracePt t="109388" x="5465763" y="4581525"/>
          <p14:tracePt t="109398" x="5473700" y="4581525"/>
          <p14:tracePt t="109411" x="5491163" y="4581525"/>
          <p14:tracePt t="109429" x="5518150" y="4581525"/>
          <p14:tracePt t="109444" x="5537200" y="4581525"/>
          <p14:tracePt t="109461" x="5616575" y="4572000"/>
          <p14:tracePt t="109478" x="5661025" y="4572000"/>
          <p14:tracePt t="109494" x="5724525" y="4562475"/>
          <p14:tracePt t="109511" x="5751513" y="4554538"/>
          <p14:tracePt t="109582" x="5741988" y="4554538"/>
          <p14:tracePt t="109592" x="5724525" y="4554538"/>
          <p14:tracePt t="109603" x="5705475" y="4554538"/>
          <p14:tracePt t="109613" x="5670550" y="4554538"/>
          <p14:tracePt t="109627" x="5608638" y="4562475"/>
          <p14:tracePt t="109644" x="5429250" y="4589463"/>
          <p14:tracePt t="109661" x="5384800" y="4589463"/>
          <p14:tracePt t="109677" x="5357813" y="4589463"/>
          <p14:tracePt t="109695" x="5348288" y="4589463"/>
          <p14:tracePt t="109766" x="5357813" y="4589463"/>
          <p14:tracePt t="109786" x="5367338" y="4589463"/>
          <p14:tracePt t="109796" x="5384800" y="4589463"/>
          <p14:tracePt t="109807" x="5394325" y="4589463"/>
          <p14:tracePt t="109817" x="5402263" y="4589463"/>
          <p14:tracePt t="109829" x="5419725" y="4589463"/>
          <p14:tracePt t="109844" x="5446713" y="4589463"/>
          <p14:tracePt t="109861" x="5491163" y="4589463"/>
          <p14:tracePt t="109879" x="5554663" y="4581525"/>
          <p14:tracePt t="109895" x="5589588" y="4581525"/>
          <p14:tracePt t="109912" x="5661025" y="4562475"/>
          <p14:tracePt t="109929" x="5680075" y="4562475"/>
          <p14:tracePt t="109945" x="5688013" y="4562475"/>
          <p14:tracePt t="109980" x="5680075" y="4562475"/>
          <p14:tracePt t="109995" x="5670550" y="4562475"/>
          <p14:tracePt t="110012" x="5653088" y="4562475"/>
          <p14:tracePt t="110045" x="5634038" y="4562475"/>
          <p14:tracePt t="110072" x="5626100" y="4562475"/>
          <p14:tracePt t="110103" x="5616575" y="4562475"/>
          <p14:tracePt t="110154" x="5608638" y="4562475"/>
          <p14:tracePt t="110195" x="5599113" y="45624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9000"/>
          </a:xfrm>
        </p:spPr>
        <p:txBody>
          <a:bodyPr/>
          <a:lstStyle/>
          <a:p>
            <a:r>
              <a:rPr lang="en-US" sz="3200" dirty="0" smtClean="0"/>
              <a:t>Refresher: Pipeline speedup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5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762000"/>
                <a:ext cx="8228012" cy="5562600"/>
              </a:xfrm>
            </p:spPr>
            <p:txBody>
              <a:bodyPr/>
              <a:lstStyle/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 smtClean="0"/>
                  <a:t>Pipelining does not reduce the 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latency </a:t>
                </a:r>
                <a:r>
                  <a:rPr lang="en-US" sz="2000" dirty="0" smtClean="0"/>
                  <a:t>of a single workload, it increases the total 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throughput </a:t>
                </a:r>
                <a:r>
                  <a:rPr lang="en-US" sz="2000" dirty="0"/>
                  <a:t>(number of completed workload per time unit)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 smtClean="0"/>
                  <a:t>Pipeline throughput(=rate) is limited by the 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slowest</a:t>
                </a:r>
                <a:r>
                  <a:rPr lang="en-US" sz="2000" dirty="0" smtClean="0"/>
                  <a:t> stage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 smtClean="0"/>
                  <a:t>Potential speedup is:</a:t>
                </a:r>
              </a:p>
              <a:p>
                <a:pPr marL="625475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Speedup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Throughput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Non</m:t>
                              </m:r>
                              <m:r>
                                <a:rPr lang="en-US" sz="1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Throughput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182563" indent="-342900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In ideal </a:t>
                </a:r>
                <a:r>
                  <a:rPr lang="en-US" sz="2000" dirty="0" smtClean="0"/>
                  <a:t>case, all stages have the same length:</a:t>
                </a:r>
                <a:endParaRPr lang="en-US" sz="2000" dirty="0"/>
              </a:p>
              <a:p>
                <a:pPr marL="185738" lvl="1" indent="0">
                  <a:lnSpc>
                    <a:spcPct val="110000"/>
                  </a:lnSpc>
                  <a:buNone/>
                </a:pPr>
                <a:endParaRPr lang="en-US" sz="1800" dirty="0" smtClean="0"/>
              </a:p>
              <a:p>
                <a:pPr marL="471488" lvl="1" indent="-285750">
                  <a:lnSpc>
                    <a:spcPct val="110000"/>
                  </a:lnSpc>
                  <a:buFont typeface="Arial" pitchFamily="34" charset="0"/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4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2000"/>
                <a:ext cx="8228012" cy="5562600"/>
              </a:xfrm>
              <a:blipFill rotWithShape="0">
                <a:blip r:embed="rId5"/>
                <a:stretch>
                  <a:fillRect l="-1778" t="-1205" r="-1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98522" y="2429535"/>
                <a:ext cx="3262367" cy="709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619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Wor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load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Non</m:t>
                              </m:r>
                              <m: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Slowest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Stage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>
                  <a:solidFill>
                    <a:srgbClr val="06192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522" y="2429535"/>
                <a:ext cx="3262367" cy="7091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61829" y="3669957"/>
                <a:ext cx="6514860" cy="709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Speedup</m:t>
                      </m:r>
                      <m:r>
                        <a:rPr lang="en-US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619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Wor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load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Non</m:t>
                              </m:r>
                              <m: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Slowest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Stage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den>
                      </m:f>
                      <m:r>
                        <a:rPr lang="en-US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𝐍</m:t>
                      </m:r>
                      <m:r>
                        <a:rPr lang="en-US" b="1" i="0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𝐍𝐮𝐦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𝐬𝐭𝐚𝐠𝐞𝐬</m:t>
                      </m:r>
                    </m:oMath>
                  </m:oMathPara>
                </a14:m>
                <a:endParaRPr lang="ru-RU" b="1" dirty="0">
                  <a:solidFill>
                    <a:srgbClr val="061922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29" y="3669957"/>
                <a:ext cx="6514860" cy="7091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6068657"/>
      </p:ext>
    </p:extLst>
  </p:cSld>
  <p:clrMapOvr>
    <a:masterClrMapping/>
  </p:clrMapOvr>
  <p:transition advTm="24105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</p:bldLst>
  </p:timing>
  <p:extLst mod="1">
    <p:ext uri="{3A86A75C-4F4B-4683-9AE1-C65F6400EC91}">
      <p14:laserTraceLst xmlns:p14="http://schemas.microsoft.com/office/powerpoint/2010/main">
        <p14:tracePtLst>
          <p14:tracePt t="52332" x="4938713" y="4598988"/>
          <p14:tracePt t="52341" x="4759325" y="4554538"/>
          <p14:tracePt t="52351" x="4572000" y="4446588"/>
          <p14:tracePt t="52363" x="4429125" y="4251325"/>
          <p14:tracePt t="52379" x="4286250" y="4010025"/>
          <p14:tracePt t="52396" x="4125913" y="3625850"/>
          <p14:tracePt t="52413" x="4081463" y="3303588"/>
          <p14:tracePt t="52429" x="4098925" y="3027363"/>
          <p14:tracePt t="52445" x="4224338" y="2768600"/>
          <p14:tracePt t="52721" x="3759200" y="2990850"/>
          <p14:tracePt t="52730" x="3517900" y="2990850"/>
          <p14:tracePt t="52740" x="3276600" y="2990850"/>
          <p14:tracePt t="52750" x="3071813" y="2973388"/>
          <p14:tracePt t="52763" x="2955925" y="2946400"/>
          <p14:tracePt t="52780" x="2830513" y="2830513"/>
          <p14:tracePt t="52795" x="2625725" y="2660650"/>
          <p14:tracePt t="52813" x="2465388" y="2455863"/>
          <p14:tracePt t="52829" x="2438400" y="2347913"/>
          <p14:tracePt t="52846" x="2411413" y="2312988"/>
          <p14:tracePt t="53169" x="2482850" y="2286000"/>
          <p14:tracePt t="53180" x="2652713" y="2268538"/>
          <p14:tracePt t="53189" x="2894013" y="2179638"/>
          <p14:tracePt t="53200" x="3286125" y="2160588"/>
          <p14:tracePt t="53213" x="3625850" y="2160588"/>
          <p14:tracePt t="53230" x="4232275" y="2160588"/>
          <p14:tracePt t="53245" x="4384675" y="2152650"/>
          <p14:tracePt t="53263" x="4660900" y="2143125"/>
          <p14:tracePt t="53279" x="4759325" y="2143125"/>
          <p14:tracePt t="53296" x="4894263" y="2143125"/>
          <p14:tracePt t="53313" x="4956175" y="2143125"/>
          <p14:tracePt t="53507" x="4894263" y="2160588"/>
          <p14:tracePt t="53517" x="4830763" y="2160588"/>
          <p14:tracePt t="53526" x="4759325" y="2160588"/>
          <p14:tracePt t="53537" x="4643438" y="2160588"/>
          <p14:tracePt t="53548" x="4500563" y="2160588"/>
          <p14:tracePt t="53562" x="4241800" y="2125663"/>
          <p14:tracePt t="53579" x="3732213" y="2071688"/>
          <p14:tracePt t="53597" x="3367088" y="2054225"/>
          <p14:tracePt t="53613" x="3276600" y="2044700"/>
          <p14:tracePt t="53629" x="3170238" y="1990725"/>
          <p14:tracePt t="53935" x="3187700" y="1990725"/>
          <p14:tracePt t="53946" x="3286125" y="1973263"/>
          <p14:tracePt t="53956" x="3509963" y="1946275"/>
          <p14:tracePt t="53966" x="3786188" y="1919288"/>
          <p14:tracePt t="53979" x="4152900" y="1901825"/>
          <p14:tracePt t="53997" x="4419600" y="1884363"/>
          <p14:tracePt t="53999" x="4697413" y="1874838"/>
          <p14:tracePt t="54013" x="4965700" y="1857375"/>
          <p14:tracePt t="54029" x="5537200" y="1830388"/>
          <p14:tracePt t="54047" x="6170613" y="1830388"/>
          <p14:tracePt t="54063" x="6465888" y="1847850"/>
          <p14:tracePt t="54079" x="6875463" y="1938338"/>
          <p14:tracePt t="54096" x="6991350" y="1973263"/>
          <p14:tracePt t="54113" x="7143750" y="2000250"/>
          <p14:tracePt t="54129" x="7188200" y="2000250"/>
          <p14:tracePt t="58228" x="6089650" y="2286000"/>
          <p14:tracePt t="58237" x="5626100" y="2446338"/>
          <p14:tracePt t="58248" x="5143500" y="2571750"/>
          <p14:tracePt t="58264" x="4687888" y="2697163"/>
          <p14:tracePt t="58280" x="3973513" y="2874963"/>
          <p14:tracePt t="58298" x="3438525" y="2928938"/>
          <p14:tracePt t="58314" x="3197225" y="2928938"/>
          <p14:tracePt t="58330" x="2786063" y="2901950"/>
          <p14:tracePt t="58348" x="2608263" y="2830513"/>
          <p14:tracePt t="58364" x="2490788" y="2714625"/>
          <p14:tracePt t="58635" x="2419350" y="2687638"/>
          <p14:tracePt t="58645" x="2330450" y="2670175"/>
          <p14:tracePt t="58655" x="2224088" y="2633663"/>
          <p14:tracePt t="58666" x="2081213" y="2581275"/>
          <p14:tracePt t="58681" x="1982788" y="2544763"/>
          <p14:tracePt t="58697" x="1884363" y="2482850"/>
          <p14:tracePt t="58715" x="1874838" y="2473325"/>
          <p14:tracePt t="58731" x="1874838" y="2357438"/>
          <p14:tracePt t="58747" x="1973263" y="2089150"/>
          <p14:tracePt t="59043" x="2044700" y="2081213"/>
          <p14:tracePt t="59055" x="2125663" y="2044700"/>
          <p14:tracePt t="59065" x="2251075" y="2036763"/>
          <p14:tracePt t="59080" x="2357438" y="2009775"/>
          <p14:tracePt t="59097" x="2562225" y="1955800"/>
          <p14:tracePt t="59116" x="2732088" y="1901825"/>
          <p14:tracePt t="59131" x="2795588" y="1874838"/>
          <p14:tracePt t="59148" x="2911475" y="1857375"/>
          <p14:tracePt t="59840" x="2982913" y="1857375"/>
          <p14:tracePt t="59851" x="3089275" y="1857375"/>
          <p14:tracePt t="59861" x="3251200" y="1857375"/>
          <p14:tracePt t="59871" x="3446463" y="1857375"/>
          <p14:tracePt t="59882" x="3687763" y="1857375"/>
          <p14:tracePt t="59898" x="3983038" y="1839913"/>
          <p14:tracePt t="59914" x="4438650" y="1803400"/>
          <p14:tracePt t="59932" x="4670425" y="1776413"/>
          <p14:tracePt t="59948" x="4919663" y="1776413"/>
          <p14:tracePt t="59964" x="5037138" y="1776413"/>
          <p14:tracePt t="60199" x="4965700" y="1822450"/>
          <p14:tracePt t="60208" x="4857750" y="1839913"/>
          <p14:tracePt t="60219" x="4732338" y="1866900"/>
          <p14:tracePt t="60231" x="4562475" y="1893888"/>
          <p14:tracePt t="60249" x="4197350" y="1938338"/>
          <p14:tracePt t="60265" x="4017963" y="1946275"/>
          <p14:tracePt t="60281" x="3902075" y="1946275"/>
          <p14:tracePt t="61017" x="3946525" y="1955800"/>
          <p14:tracePt t="61025" x="4089400" y="1955800"/>
          <p14:tracePt t="61036" x="4286250" y="1955800"/>
          <p14:tracePt t="61048" x="4554538" y="1955800"/>
          <p14:tracePt t="61066" x="5089525" y="2044700"/>
          <p14:tracePt t="61081" x="5276850" y="2081213"/>
          <p14:tracePt t="61098" x="5562600" y="2133600"/>
          <p14:tracePt t="61115" x="5670550" y="2152650"/>
          <p14:tracePt t="61132" x="5919788" y="2187575"/>
          <p14:tracePt t="61374" x="5670550" y="2286000"/>
          <p14:tracePt t="61383" x="5483225" y="2286000"/>
          <p14:tracePt t="61394" x="5313363" y="2286000"/>
          <p14:tracePt t="61403" x="5108575" y="2268538"/>
          <p14:tracePt t="61415" x="4938713" y="2214563"/>
          <p14:tracePt t="61432" x="4840288" y="2197100"/>
          <p14:tracePt t="61448" x="4697413" y="2108200"/>
          <p14:tracePt t="61772" x="4724400" y="2108200"/>
          <p14:tracePt t="61782" x="4786313" y="2108200"/>
          <p14:tracePt t="61793" x="4875213" y="2108200"/>
          <p14:tracePt t="61803" x="5000625" y="2108200"/>
          <p14:tracePt t="61815" x="5160963" y="2098675"/>
          <p14:tracePt t="61833" x="5491163" y="2081213"/>
          <p14:tracePt t="61848" x="5643563" y="2071688"/>
          <p14:tracePt t="61866" x="5857875" y="2054225"/>
          <p14:tracePt t="61882" x="5929313" y="2000250"/>
          <p14:tracePt t="61898" x="6054725" y="1973263"/>
          <p14:tracePt t="61915" x="6134100" y="1946275"/>
          <p14:tracePt t="62170" x="6108700" y="1946275"/>
          <p14:tracePt t="62181" x="6045200" y="1946275"/>
          <p14:tracePt t="62190" x="5938838" y="1946275"/>
          <p14:tracePt t="62201" x="5795963" y="1946275"/>
          <p14:tracePt t="62215" x="5554663" y="1946275"/>
          <p14:tracePt t="62231" x="5062538" y="1946275"/>
          <p14:tracePt t="62249" x="4884738" y="1946275"/>
          <p14:tracePt t="62265" x="4652963" y="1938338"/>
          <p14:tracePt t="62691" x="4510088" y="1965325"/>
          <p14:tracePt t="62701" x="4419600" y="1973263"/>
          <p14:tracePt t="62712" x="4313238" y="1982788"/>
          <p14:tracePt t="62721" x="4214813" y="1982788"/>
          <p14:tracePt t="62733" x="4116388" y="1982788"/>
          <p14:tracePt t="62749" x="4027488" y="1990725"/>
          <p14:tracePt t="62765" x="3956050" y="2000250"/>
          <p14:tracePt t="63293" x="4000500" y="2000250"/>
          <p14:tracePt t="63304" x="4071938" y="2009775"/>
          <p14:tracePt t="63315" x="4133850" y="2027238"/>
          <p14:tracePt t="63332" x="4224338" y="2036763"/>
          <p14:tracePt t="63348" x="4375150" y="2081213"/>
          <p14:tracePt t="63366" x="4446588" y="2089150"/>
          <p14:tracePt t="63382" x="4483100" y="2098675"/>
          <p14:tracePt t="63399" x="4608513" y="2071688"/>
          <p14:tracePt t="63753" x="4537075" y="2071688"/>
          <p14:tracePt t="63764" x="4438650" y="2098675"/>
          <p14:tracePt t="63774" x="4340225" y="2098675"/>
          <p14:tracePt t="63784" x="4179888" y="2089150"/>
          <p14:tracePt t="63798" x="4000500" y="2071688"/>
          <p14:tracePt t="63816" x="3724275" y="2027238"/>
          <p14:tracePt t="63832" x="3598863" y="2009775"/>
          <p14:tracePt t="63849" x="3455988" y="1955800"/>
          <p14:tracePt t="66921" x="3795713" y="1955800"/>
          <p14:tracePt t="66931" x="4017963" y="1946275"/>
          <p14:tracePt t="66940" x="4241800" y="1928813"/>
          <p14:tracePt t="66952" x="4491038" y="1911350"/>
          <p14:tracePt t="66966" x="4768850" y="1884363"/>
          <p14:tracePt t="66983" x="5268913" y="1785938"/>
          <p14:tracePt t="67001" x="5759450" y="1687513"/>
          <p14:tracePt t="67016" x="5919788" y="1670050"/>
          <p14:tracePt t="67331" x="5581650" y="1714500"/>
          <p14:tracePt t="67339" x="5330825" y="1803400"/>
          <p14:tracePt t="67350" x="5081588" y="1911350"/>
          <p14:tracePt t="67366" x="4884738" y="2044700"/>
          <p14:tracePt t="67383" x="4465638" y="2241550"/>
          <p14:tracePt t="67400" x="4259263" y="2295525"/>
          <p14:tracePt t="67686" x="4286250" y="2286000"/>
          <p14:tracePt t="67696" x="4340225" y="2259013"/>
          <p14:tracePt t="67706" x="4402138" y="2170113"/>
          <p14:tracePt t="67718" x="4491038" y="2081213"/>
          <p14:tracePt t="67733" x="4625975" y="2017713"/>
          <p14:tracePt t="67750" x="4830763" y="1928813"/>
          <p14:tracePt t="67767" x="4884738" y="1901825"/>
          <p14:tracePt t="67783" x="4946650" y="1866900"/>
          <p14:tracePt t="67799" x="4956175" y="1866900"/>
          <p14:tracePt t="67850" x="4894263" y="1866900"/>
          <p14:tracePt t="67860" x="4732338" y="1857375"/>
          <p14:tracePt t="67870" x="4473575" y="1830388"/>
          <p14:tracePt t="67883" x="4179888" y="1803400"/>
          <p14:tracePt t="67900" x="3473450" y="1704975"/>
          <p14:tracePt t="67917" x="3125788" y="1670050"/>
          <p14:tracePt t="67933" x="2660650" y="1660525"/>
          <p14:tracePt t="67951" x="2554288" y="1660525"/>
          <p14:tracePt t="67967" x="2455863" y="1660525"/>
          <p14:tracePt t="67984" x="2438400" y="1670050"/>
          <p14:tracePt t="68237" x="2465388" y="1670050"/>
          <p14:tracePt t="68248" x="2616200" y="1670050"/>
          <p14:tracePt t="68258" x="3000375" y="1670050"/>
          <p14:tracePt t="68269" x="3286125" y="1670050"/>
          <p14:tracePt t="68283" x="3633788" y="1687513"/>
          <p14:tracePt t="68300" x="4241800" y="1776413"/>
          <p14:tracePt t="68318" x="4554538" y="1839913"/>
          <p14:tracePt t="68333" x="4884738" y="1911350"/>
          <p14:tracePt t="68351" x="5099050" y="1938338"/>
          <p14:tracePt t="68367" x="5160963" y="1946275"/>
          <p14:tracePt t="68555" x="5018088" y="1990725"/>
          <p14:tracePt t="68565" x="4919663" y="2017713"/>
          <p14:tracePt t="68575" x="4795838" y="2027238"/>
          <p14:tracePt t="68586" x="4608513" y="2036763"/>
          <p14:tracePt t="68600" x="4438650" y="2036763"/>
          <p14:tracePt t="68616" x="4098925" y="2009775"/>
          <p14:tracePt t="68634" x="4000500" y="1982788"/>
          <p14:tracePt t="68650" x="3929063" y="1928813"/>
          <p14:tracePt t="68667" x="3929063" y="1893888"/>
          <p14:tracePt t="68683" x="3990975" y="1785938"/>
          <p14:tracePt t="68700" x="4419600" y="1509713"/>
          <p14:tracePt t="68717" x="4643438" y="1438275"/>
          <p14:tracePt t="68733" x="5153025" y="1384300"/>
          <p14:tracePt t="68750" x="5545138" y="1384300"/>
          <p14:tracePt t="68767" x="5732463" y="1384300"/>
          <p14:tracePt t="68783" x="6081713" y="1384300"/>
          <p14:tracePt t="68994" x="6054725" y="1393825"/>
          <p14:tracePt t="69004" x="6018213" y="1419225"/>
          <p14:tracePt t="69017" x="5929313" y="1465263"/>
          <p14:tracePt t="69035" x="5697538" y="1527175"/>
          <p14:tracePt t="69050" x="5537200" y="1589088"/>
          <p14:tracePt t="69067" x="5197475" y="1697038"/>
          <p14:tracePt t="69084" x="5081588" y="1731963"/>
          <p14:tracePt t="69100" x="4946650" y="1795463"/>
          <p14:tracePt t="69117" x="4902200" y="1866900"/>
          <p14:tracePt t="69341" x="4919663" y="1866900"/>
          <p14:tracePt t="69352" x="4991100" y="1866900"/>
          <p14:tracePt t="69361" x="5089525" y="1884363"/>
          <p14:tracePt t="69372" x="5241925" y="1893888"/>
          <p14:tracePt t="69383" x="5367338" y="1893888"/>
          <p14:tracePt t="69400" x="5483225" y="1893888"/>
          <p14:tracePt t="69417" x="5732463" y="1911350"/>
          <p14:tracePt t="69433" x="5938838" y="1946275"/>
          <p14:tracePt t="69450" x="6018213" y="1965325"/>
          <p14:tracePt t="69467" x="6153150" y="2009775"/>
          <p14:tracePt t="69484" x="6251575" y="2009775"/>
          <p14:tracePt t="69500" x="6276975" y="2009775"/>
          <p14:tracePt t="69504" x="6296025" y="2009775"/>
          <p14:tracePt t="69517" x="6303963" y="2009775"/>
          <p14:tracePt t="69534" x="6313488" y="2009775"/>
          <p14:tracePt t="69586" x="6303963" y="2009775"/>
          <p14:tracePt t="69596" x="6269038" y="2009775"/>
          <p14:tracePt t="69608" x="6161088" y="1990725"/>
          <p14:tracePt t="69618" x="6027738" y="1982788"/>
          <p14:tracePt t="69633" x="5840413" y="1955800"/>
          <p14:tracePt t="69650" x="5197475" y="1893888"/>
          <p14:tracePt t="69667" x="4848225" y="1866900"/>
          <p14:tracePt t="69683" x="4429125" y="1847850"/>
          <p14:tracePt t="69701" x="4276725" y="1847850"/>
          <p14:tracePt t="69717" x="4259263" y="1847850"/>
          <p14:tracePt t="69750" x="4286250" y="1857375"/>
          <p14:tracePt t="69767" x="4295775" y="1857375"/>
          <p14:tracePt t="69784" x="4322763" y="1857375"/>
          <p14:tracePt t="69801" x="4357688" y="1857375"/>
          <p14:tracePt t="69817" x="4411663" y="1857375"/>
          <p14:tracePt t="69834" x="4724400" y="1901825"/>
          <p14:tracePt t="69852" x="5224463" y="1946275"/>
          <p14:tracePt t="69867" x="5554663" y="1982788"/>
          <p14:tracePt t="69884" x="6000750" y="2009775"/>
          <p14:tracePt t="69900" x="6143625" y="2009775"/>
          <p14:tracePt t="69917" x="6276975" y="2009775"/>
          <p14:tracePt t="69934" x="6357938" y="2000250"/>
          <p14:tracePt t="69950" x="6411913" y="1973263"/>
          <p14:tracePt t="70230" x="6276975" y="1990725"/>
          <p14:tracePt t="70240" x="6170613" y="1990725"/>
          <p14:tracePt t="70251" x="6045200" y="1990725"/>
          <p14:tracePt t="70267" x="5919788" y="1990725"/>
          <p14:tracePt t="70284" x="5483225" y="1990725"/>
          <p14:tracePt t="70301" x="5099050" y="1946275"/>
          <p14:tracePt t="70317" x="4956175" y="1928813"/>
          <p14:tracePt t="70334" x="4803775" y="1893888"/>
          <p14:tracePt t="70351" x="4732338" y="1893888"/>
          <p14:tracePt t="70367" x="4724400" y="1893888"/>
          <p14:tracePt t="70384" x="4732338" y="1893888"/>
          <p14:tracePt t="71507" x="4768850" y="1901825"/>
          <p14:tracePt t="71517" x="4857750" y="1901825"/>
          <p14:tracePt t="71527" x="4938713" y="1919288"/>
          <p14:tracePt t="71537" x="5072063" y="1946275"/>
          <p14:tracePt t="71551" x="5232400" y="1965325"/>
          <p14:tracePt t="71568" x="5402263" y="2017713"/>
          <p14:tracePt t="71584" x="5697538" y="2044700"/>
          <p14:tracePt t="71600" x="5884863" y="2062163"/>
          <p14:tracePt t="71619" x="6000750" y="2071688"/>
          <p14:tracePt t="71634" x="6037263" y="2081213"/>
          <p14:tracePt t="71651" x="6072188" y="2081213"/>
          <p14:tracePt t="71927" x="5822950" y="2089150"/>
          <p14:tracePt t="71936" x="5813425" y="2098675"/>
          <p14:tracePt t="71976" x="5840413" y="2098675"/>
          <p14:tracePt t="72283" x="5857875" y="2098675"/>
          <p14:tracePt t="72293" x="5867400" y="2098675"/>
          <p14:tracePt t="72364" x="5857875" y="2098675"/>
          <p14:tracePt t="72375" x="5813425" y="2071688"/>
          <p14:tracePt t="72386" x="5670550" y="2027238"/>
          <p14:tracePt t="72401" x="5545138" y="1990725"/>
          <p14:tracePt t="72418" x="5241925" y="1928813"/>
          <p14:tracePt t="72435" x="5081588" y="1919288"/>
          <p14:tracePt t="72451" x="4902200" y="1911350"/>
          <p14:tracePt t="72468" x="4848225" y="1911350"/>
          <p14:tracePt t="72501" x="4857750" y="1911350"/>
          <p14:tracePt t="72519" x="4875213" y="1911350"/>
          <p14:tracePt t="72535" x="4894263" y="1901825"/>
          <p14:tracePt t="72551" x="5072063" y="1884363"/>
          <p14:tracePt t="72569" x="5330825" y="1874838"/>
          <p14:tracePt t="72584" x="5446713" y="1874838"/>
          <p14:tracePt t="72601" x="5741988" y="1874838"/>
          <p14:tracePt t="72617" x="5840413" y="1874838"/>
          <p14:tracePt t="72634" x="5983288" y="1874838"/>
          <p14:tracePt t="72651" x="6027738" y="1874838"/>
          <p14:tracePt t="72668" x="6045200" y="1874838"/>
          <p14:tracePt t="72702" x="6000750" y="1874838"/>
          <p14:tracePt t="72718" x="5973763" y="1874838"/>
          <p14:tracePt t="72735" x="5751513" y="1901825"/>
          <p14:tracePt t="72752" x="5357813" y="1946275"/>
          <p14:tracePt t="72768" x="5126038" y="1973263"/>
          <p14:tracePt t="72784" x="4822825" y="2044700"/>
          <p14:tracePt t="72802" x="4751388" y="2062163"/>
          <p14:tracePt t="72818" x="4732338" y="2071688"/>
          <p14:tracePt t="72835" x="4741863" y="2071688"/>
          <p14:tracePt t="72851" x="4759325" y="2054225"/>
          <p14:tracePt t="72868" x="4867275" y="2017713"/>
          <p14:tracePt t="72886" x="5126038" y="1965325"/>
          <p14:tracePt t="72901" x="5232400" y="1955800"/>
          <p14:tracePt t="72918" x="5367338" y="1955800"/>
          <p14:tracePt t="72935" x="5394325" y="1955800"/>
          <p14:tracePt t="72968" x="5411788" y="2000250"/>
          <p14:tracePt t="78443" x="5089525" y="2044700"/>
          <p14:tracePt t="78453" x="4911725" y="2071688"/>
          <p14:tracePt t="78462" x="4643438" y="2143125"/>
          <p14:tracePt t="78473" x="4251325" y="2143125"/>
          <p14:tracePt t="78485" x="3803650" y="2214563"/>
          <p14:tracePt t="78503" x="2884488" y="2339975"/>
          <p14:tracePt t="78520" x="2544763" y="2366963"/>
          <p14:tracePt t="78536" x="2197100" y="2393950"/>
          <p14:tracePt t="78553" x="2089150" y="2384425"/>
          <p14:tracePt t="78830" x="1965325" y="2517775"/>
          <p14:tracePt t="78840" x="1866900" y="2598738"/>
          <p14:tracePt t="78851" x="1751013" y="2660650"/>
          <p14:tracePt t="78861" x="1643063" y="2732088"/>
          <p14:tracePt t="78872" x="1544638" y="2795588"/>
          <p14:tracePt t="78886" x="1438275" y="2857500"/>
          <p14:tracePt t="78903" x="1187450" y="3017838"/>
          <p14:tracePt t="78920" x="1081088" y="3116263"/>
          <p14:tracePt t="78936" x="911225" y="3187700"/>
          <p14:tracePt t="78953" x="884238" y="3197225"/>
          <p14:tracePt t="79198" x="901700" y="3197225"/>
          <p14:tracePt t="79208" x="946150" y="3187700"/>
          <p14:tracePt t="79220" x="1027113" y="3179763"/>
          <p14:tracePt t="79236" x="1116013" y="3170238"/>
          <p14:tracePt t="79253" x="1312863" y="3152775"/>
          <p14:tracePt t="79270" x="1517650" y="3125788"/>
          <p14:tracePt t="79286" x="1608138" y="3098800"/>
          <p14:tracePt t="79303" x="1741488" y="3081338"/>
          <p14:tracePt t="79320" x="1803400" y="3062288"/>
          <p14:tracePt t="79545" x="1812925" y="3062288"/>
          <p14:tracePt t="79555" x="1847850" y="3054350"/>
          <p14:tracePt t="79566" x="1946275" y="3036888"/>
          <p14:tracePt t="79576" x="2044700" y="3017838"/>
          <p14:tracePt t="79588" x="2170113" y="2990850"/>
          <p14:tracePt t="79603" x="2339975" y="2955925"/>
          <p14:tracePt t="79620" x="2643188" y="2919413"/>
          <p14:tracePt t="79653" x="2911475" y="2847975"/>
          <p14:tracePt t="79893" x="2884488" y="2847975"/>
          <p14:tracePt t="79903" x="2840038" y="2847975"/>
          <p14:tracePt t="79913" x="2795588" y="2847975"/>
          <p14:tracePt t="79923" x="2732088" y="2847975"/>
          <p14:tracePt t="79937" x="2643188" y="2847975"/>
          <p14:tracePt t="79954" x="2482850" y="2822575"/>
          <p14:tracePt t="79969" x="2446338" y="2813050"/>
          <p14:tracePt t="79986" x="2419350" y="2795588"/>
          <p14:tracePt t="80003" x="2411413" y="2776538"/>
          <p14:tracePt t="80020" x="2401888" y="2751138"/>
          <p14:tracePt t="80363" x="2411413" y="2741613"/>
          <p14:tracePt t="80373" x="2428875" y="2741613"/>
          <p14:tracePt t="80383" x="2455863" y="2741613"/>
          <p14:tracePt t="80394" x="2482850" y="2741613"/>
          <p14:tracePt t="80405" x="2517775" y="2741613"/>
          <p14:tracePt t="80420" x="2554288" y="2741613"/>
          <p14:tracePt t="80437" x="2608263" y="2741613"/>
          <p14:tracePt t="80455" x="2633663" y="2741613"/>
          <p14:tracePt t="80495" x="2643188" y="2741613"/>
          <p14:tracePt t="80730" x="2581275" y="2768600"/>
          <p14:tracePt t="80740" x="2490788" y="2786063"/>
          <p14:tracePt t="80751" x="2393950" y="2813050"/>
          <p14:tracePt t="80761" x="2268538" y="2830513"/>
          <p14:tracePt t="80772" x="2081213" y="2857500"/>
          <p14:tracePt t="80786" x="1874838" y="2884488"/>
          <p14:tracePt t="80803" x="1625600" y="2911475"/>
          <p14:tracePt t="80820" x="1527175" y="2919413"/>
          <p14:tracePt t="80836" x="1419225" y="2946400"/>
          <p14:tracePt t="80853" x="1419225" y="2965450"/>
          <p14:tracePt t="81129" x="1490663" y="2973388"/>
          <p14:tracePt t="81139" x="1625600" y="2973388"/>
          <p14:tracePt t="81149" x="1768475" y="2973388"/>
          <p14:tracePt t="81159" x="1938338" y="2973388"/>
          <p14:tracePt t="81171" x="2108200" y="2973388"/>
          <p14:tracePt t="81191" x="2251075" y="2965450"/>
          <p14:tracePt t="81204" x="2357438" y="2919413"/>
          <p14:tracePt t="81221" x="2482850" y="2867025"/>
          <p14:tracePt t="81237" x="2562225" y="2830513"/>
          <p14:tracePt t="81254" x="2598738" y="2803525"/>
          <p14:tracePt t="81476" x="2581275" y="2803525"/>
          <p14:tracePt t="81487" x="2554288" y="2803525"/>
          <p14:tracePt t="81498" x="2517775" y="2803525"/>
          <p14:tracePt t="81507" x="2482850" y="2803525"/>
          <p14:tracePt t="81520" x="2446338" y="2803525"/>
          <p14:tracePt t="81538" x="2374900" y="2795588"/>
          <p14:tracePt t="81553" x="2357438" y="2786063"/>
          <p14:tracePt t="81915" x="2482850" y="2759075"/>
          <p14:tracePt t="81925" x="2714625" y="2732088"/>
          <p14:tracePt t="81937" x="2955925" y="2732088"/>
          <p14:tracePt t="81953" x="3197225" y="2732088"/>
          <p14:tracePt t="81970" x="3500438" y="2768600"/>
          <p14:tracePt t="81987" x="3732213" y="2795588"/>
          <p14:tracePt t="82003" x="3830638" y="2813050"/>
          <p14:tracePt t="82006" x="3911600" y="2822575"/>
          <p14:tracePt t="82021" x="4017963" y="2830513"/>
          <p14:tracePt t="82038" x="4232275" y="2840038"/>
          <p14:tracePt t="82053" x="4295775" y="2857500"/>
          <p14:tracePt t="82070" x="4411663" y="2830513"/>
          <p14:tracePt t="82087" x="4473575" y="2822575"/>
          <p14:tracePt t="82103" x="4589463" y="2776538"/>
          <p14:tracePt t="82120" x="4652963" y="2768600"/>
          <p14:tracePt t="82137" x="4670425" y="2759075"/>
          <p14:tracePt t="82154" x="4687888" y="2751138"/>
          <p14:tracePt t="82487" x="4687888" y="2741613"/>
          <p14:tracePt t="82518" x="4687888" y="2724150"/>
          <p14:tracePt t="82528" x="4687888" y="2714625"/>
          <p14:tracePt t="82540" x="4687888" y="2697163"/>
          <p14:tracePt t="82554" x="4687888" y="2687638"/>
          <p14:tracePt t="82589" x="4687888" y="2679700"/>
          <p14:tracePt t="82600" x="4687888" y="2652713"/>
          <p14:tracePt t="82610" x="4697413" y="2633663"/>
          <p14:tracePt t="82621" x="4697413" y="2625725"/>
          <p14:tracePt t="82637" x="4697413" y="2608263"/>
          <p14:tracePt t="82654" x="4714875" y="2571750"/>
          <p14:tracePt t="82672" x="4714875" y="2544763"/>
          <p14:tracePt t="82687" x="4714875" y="2527300"/>
          <p14:tracePt t="82896" x="4705350" y="2527300"/>
          <p14:tracePt t="82906" x="4687888" y="2527300"/>
          <p14:tracePt t="82916" x="4679950" y="2527300"/>
          <p14:tracePt t="82926" x="4660900" y="2527300"/>
          <p14:tracePt t="82938" x="4633913" y="2527300"/>
          <p14:tracePt t="82953" x="4589463" y="2527300"/>
          <p14:tracePt t="82970" x="4197350" y="2446338"/>
          <p14:tracePt t="82988" x="3268663" y="2268538"/>
          <p14:tracePt t="83004" x="2919413" y="2205038"/>
          <p14:tracePt t="83021" x="2455863" y="2133600"/>
          <p14:tracePt t="83038" x="2330450" y="2125663"/>
          <p14:tracePt t="83053" x="2143125" y="2160588"/>
          <p14:tracePt t="83071" x="1990725" y="2214563"/>
          <p14:tracePt t="83087" x="1938338" y="2241550"/>
          <p14:tracePt t="83105" x="1874838" y="2276475"/>
          <p14:tracePt t="83387" x="1874838" y="2286000"/>
          <p14:tracePt t="83396" x="1874838" y="2295525"/>
          <p14:tracePt t="83406" x="1874838" y="2312988"/>
          <p14:tracePt t="83421" x="1884363" y="2330450"/>
          <p14:tracePt t="83438" x="1919288" y="2428875"/>
          <p14:tracePt t="83454" x="1973263" y="2536825"/>
          <p14:tracePt t="83471" x="2089150" y="2625725"/>
          <p14:tracePt t="83488" x="2259013" y="2687638"/>
          <p14:tracePt t="83504" x="2366963" y="2697163"/>
          <p14:tracePt t="83521" x="2679700" y="2705100"/>
          <p14:tracePt t="83539" x="2938463" y="2705100"/>
          <p14:tracePt t="83554" x="3062288" y="2697163"/>
          <p14:tracePt t="83571" x="3170238" y="2679700"/>
          <p14:tracePt t="83775" x="3125788" y="2705100"/>
          <p14:tracePt t="83784" x="3062288" y="2714625"/>
          <p14:tracePt t="83795" x="2946400" y="2732088"/>
          <p14:tracePt t="83806" x="2830513" y="2732088"/>
          <p14:tracePt t="83821" x="2679700" y="2732088"/>
          <p14:tracePt t="83837" x="2303463" y="2714625"/>
          <p14:tracePt t="83854" x="2224088" y="2705100"/>
          <p14:tracePt t="83871" x="2170113" y="2687638"/>
          <p14:tracePt t="83887" x="2179638" y="2679700"/>
          <p14:tracePt t="83904" x="2187575" y="2679700"/>
          <p14:tracePt t="85144" x="2251075" y="2714625"/>
          <p14:tracePt t="85154" x="2374900" y="2759075"/>
          <p14:tracePt t="85163" x="2625725" y="2867025"/>
          <p14:tracePt t="85174" x="2884488" y="3000375"/>
          <p14:tracePt t="85188" x="3108325" y="3160713"/>
          <p14:tracePt t="85205" x="3419475" y="3367088"/>
          <p14:tracePt t="85221" x="3500438" y="3402013"/>
          <p14:tracePt t="85238" x="3581400" y="3411538"/>
          <p14:tracePt t="85256" x="3589338" y="3411538"/>
          <p14:tracePt t="85296" x="3589338" y="3402013"/>
          <p14:tracePt t="85316" x="3589338" y="3384550"/>
          <p14:tracePt t="85449" x="3581400" y="3384550"/>
          <p14:tracePt t="85459" x="3554413" y="3384550"/>
          <p14:tracePt t="85471" x="3490913" y="3384550"/>
          <p14:tracePt t="85488" x="3419475" y="3384550"/>
          <p14:tracePt t="85504" x="3276600" y="3367088"/>
          <p14:tracePt t="85522" x="3089275" y="3268663"/>
          <p14:tracePt t="85537" x="3000375" y="3232150"/>
          <p14:tracePt t="85554" x="2847975" y="3160713"/>
          <p14:tracePt t="85571" x="2786063" y="3116263"/>
          <p14:tracePt t="85587" x="2679700" y="3009900"/>
          <p14:tracePt t="85604" x="2643188" y="2911475"/>
          <p14:tracePt t="85621" x="2633663" y="2857500"/>
          <p14:tracePt t="85638" x="2643188" y="2724150"/>
          <p14:tracePt t="85655" x="2768600" y="2625725"/>
          <p14:tracePt t="85671" x="2857500" y="2581275"/>
          <p14:tracePt t="85688" x="3081338" y="2509838"/>
          <p14:tracePt t="85705" x="3330575" y="2490788"/>
          <p14:tracePt t="85722" x="3446463" y="2490788"/>
          <p14:tracePt t="85738" x="3670300" y="2490788"/>
          <p14:tracePt t="85756" x="3857625" y="2536825"/>
          <p14:tracePt t="85771" x="3902075" y="2544763"/>
          <p14:tracePt t="85788" x="3946525" y="2554288"/>
          <p14:tracePt t="85805" x="3973513" y="2562225"/>
          <p14:tracePt t="85821" x="4081463" y="2608263"/>
          <p14:tracePt t="86002" x="4062413" y="2633663"/>
          <p14:tracePt t="86011" x="4027488" y="2670175"/>
          <p14:tracePt t="86023" x="3965575" y="2697163"/>
          <p14:tracePt t="86038" x="3875088" y="2714625"/>
          <p14:tracePt t="86055" x="3660775" y="2751138"/>
          <p14:tracePt t="86072" x="3544888" y="2751138"/>
          <p14:tracePt t="86088" x="3303588" y="2751138"/>
          <p14:tracePt t="86105" x="3205163" y="2751138"/>
          <p14:tracePt t="86164" x="3224213" y="2751138"/>
          <p14:tracePt t="86175" x="3241675" y="2751138"/>
          <p14:tracePt t="86185" x="3251200" y="2751138"/>
          <p14:tracePt t="86195" x="3295650" y="2751138"/>
          <p14:tracePt t="86207" x="3375025" y="2751138"/>
          <p14:tracePt t="86222" x="3465513" y="2751138"/>
          <p14:tracePt t="86238" x="3741738" y="2732088"/>
          <p14:tracePt t="86256" x="4098925" y="2714625"/>
          <p14:tracePt t="86271" x="4295775" y="2697163"/>
          <p14:tracePt t="86288" x="4518025" y="2687638"/>
          <p14:tracePt t="86304" x="4545013" y="2679700"/>
          <p14:tracePt t="86348" x="4537075" y="2679700"/>
          <p14:tracePt t="86369" x="4527550" y="2679700"/>
          <p14:tracePt t="86430" x="4527550" y="2687638"/>
          <p14:tracePt t="86441" x="4510088" y="2687638"/>
          <p14:tracePt t="86450" x="4500563" y="2687638"/>
          <p14:tracePt t="86461" x="4491038" y="2697163"/>
          <p14:tracePt t="86472" x="4456113" y="2714625"/>
          <p14:tracePt t="86488" x="4394200" y="2732088"/>
          <p14:tracePt t="86505" x="4116388" y="2776538"/>
          <p14:tracePt t="86522" x="3598863" y="2847975"/>
          <p14:tracePt t="86538" x="3286125" y="2857500"/>
          <p14:tracePt t="86555" x="2847975" y="2901950"/>
          <p14:tracePt t="86572" x="2741613" y="2901950"/>
          <p14:tracePt t="86588" x="2616200" y="2911475"/>
          <p14:tracePt t="86605" x="2589213" y="2919413"/>
          <p14:tracePt t="86675" x="2598738" y="2919413"/>
          <p14:tracePt t="86696" x="2608263" y="2919413"/>
          <p14:tracePt t="86706" x="2633663" y="2919413"/>
          <p14:tracePt t="86716" x="2697163" y="2919413"/>
          <p14:tracePt t="86726" x="2803525" y="2919413"/>
          <p14:tracePt t="86738" x="3009900" y="2911475"/>
          <p14:tracePt t="86755" x="3268663" y="2911475"/>
          <p14:tracePt t="86772" x="3759200" y="2911475"/>
          <p14:tracePt t="86789" x="4071938" y="2911475"/>
          <p14:tracePt t="86805" x="4152900" y="2901950"/>
          <p14:tracePt t="86822" x="4303713" y="2884488"/>
          <p14:tracePt t="86839" x="4375150" y="2874963"/>
          <p14:tracePt t="86854" x="4394200" y="2874963"/>
          <p14:tracePt t="86871" x="4411663" y="2874963"/>
          <p14:tracePt t="86888" x="4429125" y="2874963"/>
          <p14:tracePt t="86905" x="4438650" y="2874963"/>
          <p14:tracePt t="86922" x="4456113" y="2874963"/>
          <p14:tracePt t="86938" x="4465638" y="2874963"/>
          <p14:tracePt t="86954" x="4510088" y="2874963"/>
          <p14:tracePt t="86972" x="4554538" y="2884488"/>
          <p14:tracePt t="86988" x="4581525" y="2884488"/>
          <p14:tracePt t="87005" x="4616450" y="2901950"/>
          <p14:tracePt t="87165" x="4616450" y="2911475"/>
          <p14:tracePt t="87176" x="4608513" y="2928938"/>
          <p14:tracePt t="87186" x="4572000" y="2973388"/>
          <p14:tracePt t="87196" x="4545013" y="3054350"/>
          <p14:tracePt t="87207" x="4518025" y="3081338"/>
          <p14:tracePt t="87222" x="4491038" y="3125788"/>
          <p14:tracePt t="87238" x="4465638" y="3251200"/>
          <p14:tracePt t="88105" x="4616450" y="3179763"/>
          <p14:tracePt t="88116" x="4973638" y="3009900"/>
          <p14:tracePt t="88126" x="5187950" y="2776538"/>
          <p14:tracePt t="88139" x="5303838" y="2697163"/>
          <p14:tracePt t="88156" x="5384800" y="2643188"/>
          <p14:tracePt t="88188" x="5375275" y="2643188"/>
          <p14:tracePt t="88205" x="5357813" y="2643188"/>
          <p14:tracePt t="88222" x="5153025" y="2633663"/>
          <p14:tracePt t="88239" x="5037138" y="2633663"/>
          <p14:tracePt t="88769" x="5027613" y="2633663"/>
          <p14:tracePt t="88780" x="5010150" y="2633663"/>
          <p14:tracePt t="88791" x="4991100" y="2643188"/>
          <p14:tracePt t="88805" x="4973638" y="2643188"/>
          <p14:tracePt t="88822" x="4938713" y="2670175"/>
          <p14:tracePt t="88838" x="4919663" y="2670175"/>
          <p14:tracePt t="88872" x="4919663" y="2660650"/>
          <p14:tracePt t="88889" x="4919663" y="2652713"/>
          <p14:tracePt t="88905" x="4919663" y="2608263"/>
          <p14:tracePt t="88923" x="4919663" y="2598738"/>
          <p14:tracePt t="88939" x="4919663" y="2562225"/>
          <p14:tracePt t="88955" x="4919663" y="2554288"/>
          <p14:tracePt t="88972" x="4919663" y="2544763"/>
          <p14:tracePt t="89024" x="4938713" y="2544763"/>
          <p14:tracePt t="89035" x="4965700" y="2544763"/>
          <p14:tracePt t="89045" x="5010150" y="2536825"/>
          <p14:tracePt t="89056" x="5072063" y="2536825"/>
          <p14:tracePt t="89072" x="5126038" y="2536825"/>
          <p14:tracePt t="89088" x="5303838" y="2536825"/>
          <p14:tracePt t="89106" x="5500688" y="2544763"/>
          <p14:tracePt t="89122" x="5581650" y="2554288"/>
          <p14:tracePt t="89139" x="5786438" y="2581275"/>
          <p14:tracePt t="89157" x="5956300" y="2589213"/>
          <p14:tracePt t="89172" x="6027738" y="2598738"/>
          <p14:tracePt t="89189" x="6161088" y="2608263"/>
          <p14:tracePt t="89205" x="6232525" y="2608263"/>
          <p14:tracePt t="89222" x="6411913" y="2608263"/>
          <p14:tracePt t="89239" x="6626225" y="2589213"/>
          <p14:tracePt t="89255" x="6724650" y="2571750"/>
          <p14:tracePt t="89272" x="6884988" y="2544763"/>
          <p14:tracePt t="89290" x="7018338" y="2482850"/>
          <p14:tracePt t="89525" x="7010400" y="2509838"/>
          <p14:tracePt t="89535" x="6991350" y="2562225"/>
          <p14:tracePt t="89546" x="6956425" y="2616200"/>
          <p14:tracePt t="89557" x="6919913" y="2660650"/>
          <p14:tracePt t="89572" x="6875463" y="2714625"/>
          <p14:tracePt t="89589" x="6742113" y="2830513"/>
          <p14:tracePt t="89606" x="6626225" y="2928938"/>
          <p14:tracePt t="89622" x="6572250" y="2955925"/>
          <p14:tracePt t="89639" x="6518275" y="2982913"/>
          <p14:tracePt t="89655" x="6510338" y="2982913"/>
          <p14:tracePt t="89672" x="6510338" y="2955925"/>
          <p14:tracePt t="89689" x="6491288" y="2946400"/>
          <p14:tracePt t="89722" x="6456363" y="2928938"/>
          <p14:tracePt t="89739" x="6375400" y="2901950"/>
          <p14:tracePt t="89755" x="6323013" y="2894013"/>
          <p14:tracePt t="89772" x="6126163" y="2857500"/>
          <p14:tracePt t="89789" x="6018213" y="2840038"/>
          <p14:tracePt t="89805" x="5795963" y="2803525"/>
          <p14:tracePt t="89822" x="5527675" y="2776538"/>
          <p14:tracePt t="89840" x="5438775" y="2768600"/>
          <p14:tracePt t="89856" x="5286375" y="2759075"/>
          <p14:tracePt t="89872" x="5251450" y="2759075"/>
          <p14:tracePt t="90179" x="5241925" y="2759075"/>
          <p14:tracePt t="90189" x="5224463" y="2759075"/>
          <p14:tracePt t="90199" x="5205413" y="2759075"/>
          <p14:tracePt t="90209" x="5180013" y="2759075"/>
          <p14:tracePt t="90222" x="5153025" y="2759075"/>
          <p14:tracePt t="90240" x="5116513" y="2759075"/>
          <p14:tracePt t="90291" x="5116513" y="2751138"/>
          <p14:tracePt t="90301" x="5116513" y="2732088"/>
          <p14:tracePt t="90312" x="5116513" y="2705100"/>
          <p14:tracePt t="90323" x="5116513" y="2679700"/>
          <p14:tracePt t="90339" x="5126038" y="2660650"/>
          <p14:tracePt t="90356" x="5143500" y="2625725"/>
          <p14:tracePt t="90374" x="5170488" y="2598738"/>
          <p14:tracePt t="90389" x="5170488" y="2581275"/>
          <p14:tracePt t="90406" x="5180013" y="2562225"/>
          <p14:tracePt t="90423" x="5187950" y="2562225"/>
          <p14:tracePt t="90802" x="5205413" y="2562225"/>
          <p14:tracePt t="90813" x="5241925" y="2562225"/>
          <p14:tracePt t="90823" x="5313363" y="2571750"/>
          <p14:tracePt t="90839" x="5375275" y="2581275"/>
          <p14:tracePt t="90856" x="5491163" y="2608263"/>
          <p14:tracePt t="90873" x="5581650" y="2616200"/>
          <p14:tracePt t="90889" x="5616575" y="2616200"/>
          <p14:tracePt t="90906" x="5634038" y="2616200"/>
          <p14:tracePt t="90923" x="5643563" y="2616200"/>
          <p14:tracePt t="90939" x="5661025" y="2616200"/>
          <p14:tracePt t="90956" x="5705475" y="2616200"/>
          <p14:tracePt t="90972" x="5741988" y="2616200"/>
          <p14:tracePt t="90989" x="5786438" y="2616200"/>
          <p14:tracePt t="91292" x="5732463" y="2625725"/>
          <p14:tracePt t="91302" x="5643563" y="2633663"/>
          <p14:tracePt t="91313" x="5545138" y="2643188"/>
          <p14:tracePt t="91324" x="5456238" y="2660650"/>
          <p14:tracePt t="91340" x="5367338" y="2660650"/>
          <p14:tracePt t="91356" x="5214938" y="2670175"/>
          <p14:tracePt t="91374" x="5133975" y="2679700"/>
          <p14:tracePt t="91390" x="5116513" y="2679700"/>
          <p14:tracePt t="91406" x="5062538" y="2679700"/>
          <p14:tracePt t="91701" x="5062538" y="2670175"/>
          <p14:tracePt t="91711" x="5062538" y="2616200"/>
          <p14:tracePt t="91723" x="5062538" y="2608263"/>
          <p14:tracePt t="91742" x="5062538" y="2581275"/>
          <p14:tracePt t="91756" x="5062538" y="2562225"/>
          <p14:tracePt t="91773" x="5062538" y="2554288"/>
          <p14:tracePt t="91789" x="5081588" y="2544763"/>
          <p14:tracePt t="91806" x="5116513" y="2536825"/>
          <p14:tracePt t="91824" x="5143500" y="2527300"/>
          <p14:tracePt t="91839" x="5153025" y="2527300"/>
          <p14:tracePt t="91856" x="5197475" y="2509838"/>
          <p14:tracePt t="91874" x="5286375" y="2500313"/>
          <p14:tracePt t="91889" x="5348288" y="2500313"/>
          <p14:tracePt t="91906" x="5491163" y="2500313"/>
          <p14:tracePt t="91924" x="5581650" y="2500313"/>
          <p14:tracePt t="91939" x="5768975" y="2500313"/>
          <p14:tracePt t="91956" x="5983288" y="2490788"/>
          <p14:tracePt t="91973" x="6099175" y="2465388"/>
          <p14:tracePt t="92242" x="6153150" y="2465388"/>
          <p14:tracePt t="92253" x="6242050" y="2465388"/>
          <p14:tracePt t="92263" x="6375400" y="2465388"/>
          <p14:tracePt t="92274" x="6527800" y="2473325"/>
          <p14:tracePt t="92289" x="6751638" y="2490788"/>
          <p14:tracePt t="92306" x="7153275" y="2517775"/>
          <p14:tracePt t="92324" x="7419975" y="2527300"/>
          <p14:tracePt t="92340" x="7518400" y="2536825"/>
          <p14:tracePt t="92356" x="7643813" y="2554288"/>
          <p14:tracePt t="92374" x="7742238" y="2581275"/>
          <p14:tracePt t="92389" x="7796213" y="2589213"/>
          <p14:tracePt t="92406" x="7858125" y="2589213"/>
          <p14:tracePt t="92423" x="7875588" y="2589213"/>
          <p14:tracePt t="92440" x="7885113" y="2589213"/>
          <p14:tracePt t="92528" x="7894638" y="2589213"/>
          <p14:tracePt t="92661" x="7894638" y="2598738"/>
          <p14:tracePt t="92671" x="7894638" y="2608263"/>
          <p14:tracePt t="92681" x="7885113" y="2625725"/>
          <p14:tracePt t="92692" x="7885113" y="2643188"/>
          <p14:tracePt t="92706" x="7885113" y="2652713"/>
          <p14:tracePt t="92723" x="7875588" y="2679700"/>
          <p14:tracePt t="92740" x="7875588" y="2697163"/>
          <p14:tracePt t="92756" x="7875588" y="2705100"/>
          <p14:tracePt t="92844" x="7875588" y="2714625"/>
          <p14:tracePt t="92865" x="7867650" y="2714625"/>
          <p14:tracePt t="92998" x="7858125" y="2714625"/>
          <p14:tracePt t="93028" x="7848600" y="2714625"/>
          <p14:tracePt t="93039" x="7848600" y="2724150"/>
          <p14:tracePt t="93049" x="7840663" y="2724150"/>
          <p14:tracePt t="93059" x="7813675" y="2724150"/>
          <p14:tracePt t="93073" x="7786688" y="2732088"/>
          <p14:tracePt t="93090" x="7670800" y="2732088"/>
          <p14:tracePt t="93106" x="7572375" y="2741613"/>
          <p14:tracePt t="93123" x="7358063" y="2751138"/>
          <p14:tracePt t="93141" x="6858000" y="2768600"/>
          <p14:tracePt t="93157" x="6518275" y="2768600"/>
          <p14:tracePt t="93173" x="5973763" y="2759075"/>
          <p14:tracePt t="93190" x="5732463" y="2759075"/>
          <p14:tracePt t="93206" x="5456238" y="2759075"/>
          <p14:tracePt t="93223" x="5276850" y="2759075"/>
          <p14:tracePt t="93240" x="5241925" y="2768600"/>
          <p14:tracePt t="93256" x="5224463" y="2795588"/>
          <p14:tracePt t="93641" x="5214938" y="2795588"/>
          <p14:tracePt t="93652" x="5197475" y="2795588"/>
          <p14:tracePt t="93662" x="5160963" y="2795588"/>
          <p14:tracePt t="93673" x="5126038" y="2795588"/>
          <p14:tracePt t="93691" x="5062538" y="2786063"/>
          <p14:tracePt t="93707" x="4983163" y="2759075"/>
          <p14:tracePt t="93724" x="4965700" y="2751138"/>
          <p14:tracePt t="93756" x="4965700" y="2741613"/>
          <p14:tracePt t="93774" x="4965700" y="2724150"/>
          <p14:tracePt t="93790" x="4991100" y="2687638"/>
          <p14:tracePt t="93807" x="5037138" y="2571750"/>
          <p14:tracePt t="93824" x="5062538" y="2527300"/>
          <p14:tracePt t="94203" x="5116513" y="2527300"/>
          <p14:tracePt t="94213" x="5187950" y="2517775"/>
          <p14:tracePt t="94225" x="5259388" y="2517775"/>
          <p14:tracePt t="94240" x="5375275" y="2517775"/>
          <p14:tracePt t="94257" x="5697538" y="2527300"/>
          <p14:tracePt t="94275" x="6027738" y="2544763"/>
          <p14:tracePt t="94290" x="6232525" y="2571750"/>
          <p14:tracePt t="94307" x="6527800" y="2571750"/>
          <p14:tracePt t="94325" x="6938963" y="2625725"/>
          <p14:tracePt t="94340" x="7089775" y="2633663"/>
          <p14:tracePt t="94357" x="7429500" y="2652713"/>
          <p14:tracePt t="94373" x="7510463" y="2652713"/>
          <p14:tracePt t="94390" x="7661275" y="2652713"/>
          <p14:tracePt t="94408" x="7705725" y="2652713"/>
          <p14:tracePt t="94424" x="7715250" y="2652713"/>
          <p14:tracePt t="94530" x="7705725" y="2660650"/>
          <p14:tracePt t="94541" x="7697788" y="2670175"/>
          <p14:tracePt t="94561" x="7697788" y="2687638"/>
          <p14:tracePt t="94591" x="7697788" y="2697163"/>
          <p14:tracePt t="94612" x="7697788" y="2705100"/>
          <p14:tracePt t="94623" x="7697788" y="2714625"/>
          <p14:tracePt t="94673" x="7697788" y="2724150"/>
          <p14:tracePt t="94826" x="7688263" y="2724150"/>
          <p14:tracePt t="94857" x="7680325" y="2724150"/>
          <p14:tracePt t="94887" x="7670800" y="2732088"/>
          <p14:tracePt t="94898" x="7661275" y="2732088"/>
          <p14:tracePt t="94909" x="7653338" y="2732088"/>
          <p14:tracePt t="94924" x="7634288" y="2732088"/>
          <p14:tracePt t="94941" x="7581900" y="2732088"/>
          <p14:tracePt t="94957" x="7562850" y="2732088"/>
          <p14:tracePt t="94973" x="7466013" y="2732088"/>
          <p14:tracePt t="94991" x="7251700" y="2705100"/>
          <p14:tracePt t="95007" x="7099300" y="2687638"/>
          <p14:tracePt t="95011" x="6938963" y="2660650"/>
          <p14:tracePt t="95024" x="6759575" y="2660650"/>
          <p14:tracePt t="95041" x="6483350" y="2652713"/>
          <p14:tracePt t="95057" x="6357938" y="2652713"/>
          <p14:tracePt t="95073" x="5983288" y="2652713"/>
          <p14:tracePt t="95092" x="5634038" y="2643188"/>
          <p14:tracePt t="95107" x="5429250" y="2616200"/>
          <p14:tracePt t="95123" x="5214938" y="2608263"/>
          <p14:tracePt t="95140" x="5143500" y="2608263"/>
          <p14:tracePt t="95157" x="5037138" y="2608263"/>
          <p14:tracePt t="95174" x="4991100" y="2616200"/>
          <p14:tracePt t="95490" x="4983163" y="2616200"/>
          <p14:tracePt t="95500" x="4973638" y="2625725"/>
          <p14:tracePt t="95511" x="4965700" y="2633663"/>
          <p14:tracePt t="95524" x="4956175" y="2633663"/>
          <p14:tracePt t="95541" x="4946650" y="2633663"/>
          <p14:tracePt t="95562" x="4946650" y="2643188"/>
          <p14:tracePt t="95574" x="4938713" y="2652713"/>
          <p14:tracePt t="95590" x="4919663" y="2652713"/>
          <p14:tracePt t="95607" x="4902200" y="2670175"/>
          <p14:tracePt t="95624" x="4867275" y="2670175"/>
          <p14:tracePt t="95640" x="4857750" y="2679700"/>
          <p14:tracePt t="95705" x="4867275" y="2679700"/>
          <p14:tracePt t="95726" x="4875213" y="2679700"/>
          <p14:tracePt t="95735" x="4902200" y="2679700"/>
          <p14:tracePt t="95745" x="4929188" y="2679700"/>
          <p14:tracePt t="95757" x="4983163" y="2679700"/>
          <p14:tracePt t="95775" x="5072063" y="2679700"/>
          <p14:tracePt t="95790" x="5259388" y="2660650"/>
          <p14:tracePt t="95807" x="5429250" y="2652713"/>
          <p14:tracePt t="95824" x="5438775" y="2643188"/>
          <p14:tracePt t="95868" x="5429250" y="2643188"/>
          <p14:tracePt t="95889" x="5419725" y="2643188"/>
          <p14:tracePt t="95909" x="5411788" y="2643188"/>
          <p14:tracePt t="95919" x="5394325" y="2643188"/>
          <p14:tracePt t="95930" x="5384800" y="2643188"/>
          <p14:tracePt t="95941" x="5357813" y="2643188"/>
          <p14:tracePt t="95957" x="5322888" y="2643188"/>
          <p14:tracePt t="95973" x="5251450" y="2643188"/>
          <p14:tracePt t="95991" x="5187950" y="2633663"/>
          <p14:tracePt t="96007" x="5160963" y="2633663"/>
          <p14:tracePt t="96024" x="5116513" y="2633663"/>
          <p14:tracePt t="96042" x="5089525" y="2633663"/>
          <p14:tracePt t="96113" x="5089525" y="2625725"/>
          <p14:tracePt t="96859" x="5126038" y="2616200"/>
          <p14:tracePt t="96869" x="5153025" y="2608263"/>
          <p14:tracePt t="96880" x="5205413" y="2554288"/>
          <p14:tracePt t="96891" x="5286375" y="2527300"/>
          <p14:tracePt t="96908" x="5357813" y="2490788"/>
          <p14:tracePt t="96925" x="5616575" y="2393950"/>
          <p14:tracePt t="96941" x="5983288" y="2295525"/>
          <p14:tracePt t="96957" x="6205538" y="2276475"/>
          <p14:tracePt t="96974" x="6527800" y="2276475"/>
          <p14:tracePt t="96992" x="6831013" y="2322513"/>
          <p14:tracePt t="97008" x="6956425" y="2366963"/>
          <p14:tracePt t="97025" x="7126288" y="2401888"/>
          <p14:tracePt t="97042" x="7251700" y="2438400"/>
          <p14:tracePt t="97058" x="7304088" y="2455863"/>
          <p14:tracePt t="97075" x="7412038" y="2490788"/>
          <p14:tracePt t="97091" x="7466013" y="2500313"/>
          <p14:tracePt t="97108" x="7537450" y="2554288"/>
          <p14:tracePt t="97125" x="7554913" y="2562225"/>
          <p14:tracePt t="97442" x="7537450" y="2562225"/>
          <p14:tracePt t="97451" x="7456488" y="2571750"/>
          <p14:tracePt t="97461" x="7313613" y="2581275"/>
          <p14:tracePt t="97475" x="7099300" y="2643188"/>
          <p14:tracePt t="97492" x="6384925" y="2670175"/>
          <p14:tracePt t="97508" x="6018213" y="2687638"/>
          <p14:tracePt t="97525" x="5554663" y="2741613"/>
          <p14:tracePt t="97542" x="5429250" y="2751138"/>
          <p14:tracePt t="97558" x="5232400" y="2776538"/>
          <p14:tracePt t="97575" x="5170488" y="2803525"/>
          <p14:tracePt t="97851" x="5099050" y="2803525"/>
          <p14:tracePt t="97860" x="5062538" y="2803525"/>
          <p14:tracePt t="97870" x="5037138" y="2803525"/>
          <p14:tracePt t="98014" x="5045075" y="2803525"/>
          <p14:tracePt t="98024" x="5062538" y="2803525"/>
          <p14:tracePt t="98034" x="5099050" y="2803525"/>
          <p14:tracePt t="98044" x="5143500" y="2795588"/>
          <p14:tracePt t="98058" x="5251450" y="2786063"/>
          <p14:tracePt t="98074" x="5527675" y="2776538"/>
          <p14:tracePt t="98091" x="5724525" y="2776538"/>
          <p14:tracePt t="98108" x="6045200" y="2813050"/>
          <p14:tracePt t="98126" x="6170613" y="2840038"/>
          <p14:tracePt t="98141" x="6205538" y="2840038"/>
          <p14:tracePt t="98452" x="6134100" y="2894013"/>
          <p14:tracePt t="98463" x="6045200" y="2928938"/>
          <p14:tracePt t="98474" x="5894388" y="2982913"/>
          <p14:tracePt t="98491" x="5715000" y="3036888"/>
          <p14:tracePt t="98507" x="5510213" y="3133725"/>
          <p14:tracePt t="98525" x="5394325" y="3179763"/>
          <p14:tracePt t="98541" x="5384800" y="3187700"/>
          <p14:tracePt t="98558" x="5367338" y="3187700"/>
          <p14:tracePt t="98840" x="5340350" y="3170238"/>
          <p14:tracePt t="98851" x="5303838" y="3125788"/>
          <p14:tracePt t="98861" x="5268913" y="3098800"/>
          <p14:tracePt t="98875" x="5224463" y="3089275"/>
          <p14:tracePt t="98892" x="5160963" y="3054350"/>
          <p14:tracePt t="98908" x="5143500" y="3054350"/>
          <p14:tracePt t="98942" x="5143500" y="3044825"/>
          <p14:tracePt t="98994" x="5143500" y="3036888"/>
          <p14:tracePt t="99004" x="5143500" y="3027363"/>
          <p14:tracePt t="99014" x="5143500" y="3009900"/>
          <p14:tracePt t="99025" x="5143500" y="2965450"/>
          <p14:tracePt t="99041" x="5153025" y="2928938"/>
          <p14:tracePt t="99058" x="5170488" y="2874963"/>
          <p14:tracePt t="99157" x="5160963" y="2867025"/>
          <p14:tracePt t="99505" x="5133975" y="2867025"/>
          <p14:tracePt t="99515" x="5108575" y="2874963"/>
          <p14:tracePt t="99526" x="5062538" y="2894013"/>
          <p14:tracePt t="99542" x="5018088" y="2911475"/>
          <p14:tracePt t="99558" x="4973638" y="2938463"/>
          <p14:tracePt t="99596" x="4983163" y="2946400"/>
          <p14:tracePt t="99608" x="5010150" y="2973388"/>
          <p14:tracePt t="99624" x="5054600" y="3036888"/>
          <p14:tracePt t="99642" x="5187950" y="3125788"/>
          <p14:tracePt t="99658" x="5322888" y="3152775"/>
          <p14:tracePt t="99675" x="5411788" y="3152775"/>
          <p14:tracePt t="99933" x="5394325" y="3152775"/>
          <p14:tracePt t="99943" x="5357813" y="3152775"/>
          <p14:tracePt t="99954" x="5295900" y="3152775"/>
          <p14:tracePt t="99964" x="5187950" y="3152775"/>
          <p14:tracePt t="99976" x="5062538" y="3143250"/>
          <p14:tracePt t="99992" x="4973638" y="3116263"/>
          <p14:tracePt t="100009" x="4857750" y="3071813"/>
          <p14:tracePt t="100026" x="4840288" y="3054350"/>
          <p14:tracePt t="100058" x="4848225" y="3054350"/>
          <p14:tracePt t="100322" x="4884738" y="3044825"/>
          <p14:tracePt t="100332" x="4946650" y="3027363"/>
          <p14:tracePt t="100344" x="5037138" y="2990850"/>
          <p14:tracePt t="100358" x="5126038" y="2965450"/>
          <p14:tracePt t="100375" x="5197475" y="2901950"/>
          <p14:tracePt t="100393" x="5205413" y="2894013"/>
          <p14:tracePt t="100425" x="5205413" y="2874963"/>
          <p14:tracePt t="100444" x="5197475" y="2847975"/>
          <p14:tracePt t="100458" x="5180013" y="2776538"/>
          <p14:tracePt t="100475" x="5143500" y="2714625"/>
          <p14:tracePt t="100492" x="5108575" y="2705100"/>
          <p14:tracePt t="100508" x="5062538" y="2705100"/>
          <p14:tracePt t="100527" x="5045075" y="2705100"/>
          <p14:tracePt t="100648" x="5054600" y="2705100"/>
          <p14:tracePt t="100689" x="5062538" y="2705100"/>
          <p14:tracePt t="100720" x="5081588" y="2705100"/>
          <p14:tracePt t="100730" x="5099050" y="2705100"/>
          <p14:tracePt t="100742" x="5108575" y="2714625"/>
          <p14:tracePt t="100758" x="5126038" y="2741613"/>
          <p14:tracePt t="100775" x="5143500" y="2795588"/>
          <p14:tracePt t="100792" x="5160963" y="2840038"/>
          <p14:tracePt t="100808" x="5160963" y="2867025"/>
          <p14:tracePt t="100825" x="5160963" y="2901950"/>
          <p14:tracePt t="101231" x="5224463" y="2894013"/>
          <p14:tracePt t="101241" x="5295900" y="2884488"/>
          <p14:tracePt t="101251" x="5438775" y="2867025"/>
          <p14:tracePt t="101262" x="5680075" y="2857500"/>
          <p14:tracePt t="101275" x="5956300" y="2840038"/>
          <p14:tracePt t="101292" x="6438900" y="2786063"/>
          <p14:tracePt t="101309" x="6581775" y="2786063"/>
          <p14:tracePt t="101325" x="6840538" y="2786063"/>
          <p14:tracePt t="101343" x="6965950" y="2776538"/>
          <p14:tracePt t="101358" x="7180263" y="2776538"/>
          <p14:tracePt t="101375" x="7412038" y="2776538"/>
          <p14:tracePt t="101392" x="7527925" y="2776538"/>
          <p14:tracePt t="101409" x="7742238" y="2776538"/>
          <p14:tracePt t="101426" x="7902575" y="2768600"/>
          <p14:tracePt t="101442" x="7956550" y="2741613"/>
          <p14:tracePt t="101458" x="7983538" y="2697163"/>
          <p14:tracePt t="101690" x="7983538" y="2714625"/>
          <p14:tracePt t="101700" x="7983538" y="2741613"/>
          <p14:tracePt t="101711" x="7983538" y="2759075"/>
          <p14:tracePt t="101725" x="7983538" y="2803525"/>
          <p14:tracePt t="101743" x="7983538" y="2884488"/>
          <p14:tracePt t="101759" x="7983538" y="2901950"/>
          <p14:tracePt t="101775" x="7966075" y="2928938"/>
          <p14:tracePt t="101792" x="7956550" y="2946400"/>
          <p14:tracePt t="102160" x="7956550" y="2955925"/>
          <p14:tracePt t="102180" x="7956550" y="2965450"/>
          <p14:tracePt t="102191" x="7956550" y="2973388"/>
          <p14:tracePt t="102201" x="7956550" y="2982913"/>
          <p14:tracePt t="102222" x="7956550" y="2990850"/>
          <p14:tracePt t="102252" x="7947025" y="3000375"/>
          <p14:tracePt t="102283" x="7947025" y="3009900"/>
          <p14:tracePt t="102303" x="7947025" y="3017838"/>
          <p14:tracePt t="102650" x="7939088" y="3017838"/>
          <p14:tracePt t="102691" x="7929563" y="3017838"/>
          <p14:tracePt t="102712" x="7920038" y="3017838"/>
          <p14:tracePt t="102722" x="7912100" y="3017838"/>
          <p14:tracePt t="102732" x="7885113" y="3017838"/>
          <p14:tracePt t="102744" x="7840663" y="3027363"/>
          <p14:tracePt t="102759" x="7769225" y="3036888"/>
          <p14:tracePt t="102776" x="7554913" y="3036888"/>
          <p14:tracePt t="102793" x="7296150" y="3036888"/>
          <p14:tracePt t="102809" x="7099300" y="3036888"/>
          <p14:tracePt t="102825" x="6562725" y="2973388"/>
          <p14:tracePt t="102842" x="6242050" y="2884488"/>
          <p14:tracePt t="102859" x="5741988" y="2724150"/>
          <p14:tracePt t="102876" x="5537200" y="2714625"/>
          <p14:tracePt t="102892" x="5500688" y="2714625"/>
          <p14:tracePt t="102909" x="5491163" y="2714625"/>
          <p14:tracePt t="103284" x="5411788" y="2732088"/>
          <p14:tracePt t="103294" x="5313363" y="2759075"/>
          <p14:tracePt t="103304" x="5197475" y="2786063"/>
          <p14:tracePt t="103314" x="5010150" y="2795588"/>
          <p14:tracePt t="103326" x="4902200" y="2795588"/>
          <p14:tracePt t="103342" x="4813300" y="2795588"/>
          <p14:tracePt t="103359" x="4741863" y="2786063"/>
          <p14:tracePt t="103396" x="4776788" y="2786063"/>
          <p14:tracePt t="103641" x="4786313" y="2786063"/>
          <p14:tracePt t="103651" x="4822825" y="2768600"/>
          <p14:tracePt t="103661" x="4938713" y="2724150"/>
          <p14:tracePt t="103675" x="5054600" y="2697163"/>
          <p14:tracePt t="103693" x="5537200" y="2643188"/>
          <p14:tracePt t="103709" x="5680075" y="2643188"/>
          <p14:tracePt t="103726" x="5875338" y="2652713"/>
          <p14:tracePt t="103744" x="5902325" y="2660650"/>
          <p14:tracePt t="103759" x="5911850" y="2660650"/>
          <p14:tracePt t="103776" x="5911850" y="2670175"/>
          <p14:tracePt t="103809" x="5894388" y="2670175"/>
          <p14:tracePt t="103828" x="5884863" y="2670175"/>
          <p14:tracePt t="103842" x="5875338" y="2670175"/>
          <p14:tracePt t="103859" x="5867400" y="2670175"/>
          <p14:tracePt t="103876" x="5830888" y="2670175"/>
          <p14:tracePt t="103893" x="5803900" y="2679700"/>
          <p14:tracePt t="103909" x="5705475" y="2687638"/>
          <p14:tracePt t="103928" x="5581650" y="2697163"/>
          <p14:tracePt t="103942" x="5518150" y="2705100"/>
          <p14:tracePt t="103960" x="5402263" y="2714625"/>
          <p14:tracePt t="103977" x="5322888" y="2724150"/>
          <p14:tracePt t="103992" x="5205413" y="2751138"/>
          <p14:tracePt t="104010" x="5099050" y="2786063"/>
          <p14:tracePt t="104027" x="5081588" y="2795588"/>
          <p14:tracePt t="104043" x="5072063" y="2786063"/>
          <p14:tracePt t="104336" x="5116513" y="2786063"/>
          <p14:tracePt t="104346" x="5187950" y="2786063"/>
          <p14:tracePt t="104357" x="5295900" y="2786063"/>
          <p14:tracePt t="104366" x="5402263" y="2803525"/>
          <p14:tracePt t="104378" x="5510213" y="2813050"/>
          <p14:tracePt t="104392" x="5608638" y="2822575"/>
          <p14:tracePt t="104410" x="5759450" y="2822575"/>
          <p14:tracePt t="104427" x="5857875" y="2830513"/>
          <p14:tracePt t="104443" x="6072188" y="2857500"/>
          <p14:tracePt t="104459" x="6296025" y="2901950"/>
          <p14:tracePt t="104476" x="6419850" y="2911475"/>
          <p14:tracePt t="104493" x="6634163" y="2919413"/>
          <p14:tracePt t="104510" x="6867525" y="2919413"/>
          <p14:tracePt t="104527" x="7018338" y="2919413"/>
          <p14:tracePt t="104543" x="7215188" y="2901950"/>
          <p14:tracePt t="104560" x="7375525" y="2901950"/>
          <p14:tracePt t="104576" x="7419975" y="2901950"/>
          <p14:tracePt t="104593" x="7483475" y="2901950"/>
          <p14:tracePt t="104610" x="7500938" y="2901950"/>
          <p14:tracePt t="104626" x="7554913" y="2901950"/>
          <p14:tracePt t="104643" x="7608888" y="2901950"/>
          <p14:tracePt t="104660" x="7634288" y="2901950"/>
          <p14:tracePt t="104676" x="7732713" y="2901950"/>
          <p14:tracePt t="104693" x="7796213" y="2894013"/>
          <p14:tracePt t="105061" x="7796213" y="2901950"/>
          <p14:tracePt t="105071" x="7796213" y="2946400"/>
          <p14:tracePt t="105081" x="7796213" y="2973388"/>
          <p14:tracePt t="105093" x="7796213" y="3000375"/>
          <p14:tracePt t="105110" x="7796213" y="3036888"/>
          <p14:tracePt t="105126" x="7796213" y="3071813"/>
          <p14:tracePt t="105317" x="7777163" y="3071813"/>
          <p14:tracePt t="105327" x="7751763" y="3071813"/>
          <p14:tracePt t="105337" x="7715250" y="3071813"/>
          <p14:tracePt t="105347" x="7670800" y="3071813"/>
          <p14:tracePt t="105360" x="7599363" y="3071813"/>
          <p14:tracePt t="105377" x="7500938" y="3071813"/>
          <p14:tracePt t="105393" x="7277100" y="3054350"/>
          <p14:tracePt t="105409" x="6867525" y="3027363"/>
          <p14:tracePt t="105428" x="6643688" y="3017838"/>
          <p14:tracePt t="105443" x="6224588" y="3000375"/>
          <p14:tracePt t="105460" x="6000750" y="3000375"/>
          <p14:tracePt t="105476" x="5929313" y="3000375"/>
          <p14:tracePt t="105493" x="5848350" y="3000375"/>
          <p14:tracePt t="105510" x="5848350" y="3009900"/>
          <p14:tracePt t="105736" x="5803900" y="3044825"/>
          <p14:tracePt t="105746" x="5724525" y="3071813"/>
          <p14:tracePt t="105756" x="5634038" y="3098800"/>
          <p14:tracePt t="105766" x="5562600" y="3116263"/>
          <p14:tracePt t="105777" x="5483225" y="3125788"/>
          <p14:tracePt t="105793" x="5394325" y="3133725"/>
          <p14:tracePt t="105810" x="5313363" y="3133725"/>
          <p14:tracePt t="105826" x="5295900" y="3133725"/>
          <p14:tracePt t="105860" x="5259388" y="3143250"/>
          <p14:tracePt t="105877" x="5224463" y="3152775"/>
          <p14:tracePt t="105893" x="5126038" y="3170238"/>
          <p14:tracePt t="105910" x="5037138" y="3170238"/>
          <p14:tracePt t="105926" x="5018088" y="3170238"/>
          <p14:tracePt t="106225" x="5045075" y="3170238"/>
          <p14:tracePt t="106236" x="5126038" y="3160713"/>
          <p14:tracePt t="106246" x="5251450" y="3152775"/>
          <p14:tracePt t="106260" x="5367338" y="3133725"/>
          <p14:tracePt t="106277" x="5537200" y="3116263"/>
          <p14:tracePt t="106293" x="5599113" y="3108325"/>
          <p14:tracePt t="106310" x="5653088" y="3098800"/>
          <p14:tracePt t="106511" x="5661025" y="3098800"/>
          <p14:tracePt t="106522" x="5688013" y="3098800"/>
          <p14:tracePt t="106532" x="5724525" y="3098800"/>
          <p14:tracePt t="106544" x="5759450" y="3098800"/>
          <p14:tracePt t="106560" x="5813425" y="3098800"/>
          <p14:tracePt t="106576" x="5946775" y="3098800"/>
          <p14:tracePt t="106593" x="6054725" y="3098800"/>
          <p14:tracePt t="106610" x="6089650" y="3108325"/>
          <p14:tracePt t="106627" x="6143625" y="3108325"/>
          <p14:tracePt t="106644" x="6153150" y="3108325"/>
          <p14:tracePt t="106660" x="6161088" y="3108325"/>
          <p14:tracePt t="106677" x="6188075" y="3089275"/>
          <p14:tracePt t="106940" x="6224588" y="3089275"/>
          <p14:tracePt t="106950" x="6259513" y="3081338"/>
          <p14:tracePt t="106962" x="6313488" y="3071813"/>
          <p14:tracePt t="106977" x="6394450" y="3071813"/>
          <p14:tracePt t="106993" x="6572250" y="3062288"/>
          <p14:tracePt t="107010" x="6616700" y="3062288"/>
          <p14:tracePt t="107013" x="6634163" y="3062288"/>
          <p14:tracePt t="107027" x="6643688" y="3062288"/>
          <p14:tracePt t="107043" x="6653213" y="3062288"/>
          <p14:tracePt t="124168" x="6848475" y="3062288"/>
          <p14:tracePt t="124177" x="7081838" y="3062288"/>
          <p14:tracePt t="124188" x="7394575" y="3062288"/>
          <p14:tracePt t="124199" x="7786688" y="3054350"/>
          <p14:tracePt t="124215" x="8081963" y="3054350"/>
          <p14:tracePt t="124231" x="8661400" y="3036888"/>
          <p14:tracePt t="124249" x="8858250" y="3036888"/>
          <p14:tracePt t="124265" x="8875713" y="3036888"/>
          <p14:tracePt t="124281" x="8875713" y="3027363"/>
          <p14:tracePt t="124315" x="8759825" y="3000375"/>
          <p14:tracePt t="124331" x="8296275" y="2965450"/>
          <p14:tracePt t="124348" x="7974013" y="2946400"/>
          <p14:tracePt t="124365" x="7143750" y="2928938"/>
          <p14:tracePt t="124382" x="6276975" y="2938463"/>
          <p14:tracePt t="124398" x="5867400" y="3027363"/>
          <p14:tracePt t="124414" x="5375275" y="3089275"/>
          <p14:tracePt t="124432" x="5268913" y="3098800"/>
          <p14:tracePt t="124448" x="5180013" y="3108325"/>
          <p14:tracePt t="158699" x="4875213" y="3152775"/>
          <p14:tracePt t="158709" x="4705350" y="3241675"/>
          <p14:tracePt t="158718" x="4473575" y="3375025"/>
          <p14:tracePt t="158729" x="4214813" y="3509963"/>
          <p14:tracePt t="158741" x="3848100" y="3768725"/>
          <p14:tracePt t="158757" x="3473450" y="3938588"/>
          <p14:tracePt t="158774" x="2830513" y="4179888"/>
          <p14:tracePt t="158791" x="2393950" y="4384675"/>
          <p14:tracePt t="159343" x="2330450" y="4402138"/>
          <p14:tracePt t="159352" x="2268538" y="4402138"/>
          <p14:tracePt t="159362" x="2197100" y="4402138"/>
          <p14:tracePt t="159374" x="2133600" y="4402138"/>
          <p14:tracePt t="159390" x="2062163" y="4402138"/>
          <p14:tracePt t="159408" x="1884363" y="4348163"/>
          <p14:tracePt t="159424" x="1660525" y="4133850"/>
          <p14:tracePt t="159441" x="1500188" y="3990975"/>
          <p14:tracePt t="159457" x="1312863" y="3786188"/>
          <p14:tracePt t="159474" x="1258888" y="3697288"/>
          <p14:tracePt t="159491" x="1231900" y="3598863"/>
          <p14:tracePt t="160191" x="1258888" y="3598863"/>
          <p14:tracePt t="160200" x="1393825" y="3562350"/>
          <p14:tracePt t="160211" x="1608138" y="3517900"/>
          <p14:tracePt t="160224" x="1866900" y="3402013"/>
          <p14:tracePt t="160241" x="2438400" y="3340100"/>
          <p14:tracePt t="160257" x="2660650" y="3330575"/>
          <p14:tracePt t="160274" x="3089275" y="3313113"/>
          <p14:tracePt t="160292" x="3402013" y="3313113"/>
          <p14:tracePt t="160308" x="3554413" y="3313113"/>
          <p14:tracePt t="160324" x="3786188" y="3322638"/>
          <p14:tracePt t="160341" x="3867150" y="3322638"/>
          <p14:tracePt t="160357" x="3956050" y="3330575"/>
          <p14:tracePt t="160680" x="4027488" y="3340100"/>
          <p14:tracePt t="160691" x="4125913" y="3348038"/>
          <p14:tracePt t="160701" x="4276725" y="3375025"/>
          <p14:tracePt t="160711" x="4518025" y="3438525"/>
          <p14:tracePt t="160724" x="4759325" y="3490913"/>
          <p14:tracePt t="160742" x="5099050" y="3536950"/>
          <p14:tracePt t="160758" x="5232400" y="3554413"/>
          <p14:tracePt t="160774" x="5394325" y="3554413"/>
          <p14:tracePt t="160792" x="5456238" y="3554413"/>
          <p14:tracePt t="160807" x="5554663" y="3598863"/>
          <p14:tracePt t="164460" x="4946650" y="3822700"/>
          <p14:tracePt t="164476" x="4598988" y="3946525"/>
          <p14:tracePt t="164492" x="3724275" y="4232275"/>
          <p14:tracePt t="164509" x="3303588" y="4295775"/>
          <p14:tracePt t="164525" x="2652713" y="4357688"/>
          <p14:tracePt t="164543" x="2366963" y="4357688"/>
          <p14:tracePt t="164558" x="2241550" y="4357688"/>
          <p14:tracePt t="164576" x="2089150" y="4367213"/>
          <p14:tracePt t="164592" x="2036763" y="4394200"/>
          <p14:tracePt t="164879" x="2143125" y="4384675"/>
          <p14:tracePt t="164889" x="2366963" y="4384675"/>
          <p14:tracePt t="164900" x="2633663" y="4384675"/>
          <p14:tracePt t="164910" x="2847975" y="4384675"/>
          <p14:tracePt t="164925" x="3054350" y="4384675"/>
          <p14:tracePt t="164942" x="3232150" y="4402138"/>
          <p14:tracePt t="164959" x="3251200" y="4402138"/>
          <p14:tracePt t="164975" x="3251200" y="4384675"/>
          <p14:tracePt t="165157" x="3214688" y="4411663"/>
          <p14:tracePt t="165166" x="3108325" y="4446588"/>
          <p14:tracePt t="165177" x="2990850" y="4473575"/>
          <p14:tracePt t="165192" x="2840038" y="4510088"/>
          <p14:tracePt t="165208" x="2589213" y="4518025"/>
          <p14:tracePt t="165226" x="2482850" y="4518025"/>
          <p14:tracePt t="165242" x="2347913" y="4518025"/>
          <p14:tracePt t="165278" x="2357438" y="4518025"/>
          <p14:tracePt t="165292" x="2428875" y="4500563"/>
          <p14:tracePt t="165309" x="2919413" y="4340225"/>
          <p14:tracePt t="165326" x="3268663" y="4224338"/>
          <p14:tracePt t="165342" x="3884613" y="4089400"/>
          <p14:tracePt t="165360" x="4340225" y="3973513"/>
          <p14:tracePt t="165375" x="4510088" y="3938588"/>
          <p14:tracePt t="165392" x="4687888" y="3884613"/>
          <p14:tracePt t="165409" x="4795838" y="3822700"/>
          <p14:tracePt t="165596" x="4884738" y="3848100"/>
          <p14:tracePt t="165605" x="4911725" y="3857625"/>
          <p14:tracePt t="165615" x="4946650" y="3867150"/>
          <p14:tracePt t="165626" x="4973638" y="3867150"/>
          <p14:tracePt t="165642" x="5018088" y="3867150"/>
          <p14:tracePt t="165659" x="5170488" y="3875088"/>
          <p14:tracePt t="165676" x="5322888" y="3884613"/>
          <p14:tracePt t="165692" x="5429250" y="3902075"/>
          <p14:tracePt t="165709" x="5634038" y="3919538"/>
          <p14:tracePt t="165726" x="5670550" y="3938588"/>
          <p14:tracePt t="165759" x="5670550" y="3946525"/>
          <p14:tracePt t="165776" x="5608638" y="3946525"/>
          <p14:tracePt t="165792" x="5180013" y="3946525"/>
          <p14:tracePt t="165809" x="4537075" y="3911600"/>
          <p14:tracePt t="165826" x="4187825" y="3894138"/>
          <p14:tracePt t="165842" x="3652838" y="3875088"/>
          <p14:tracePt t="165860" x="3313113" y="3875088"/>
          <p14:tracePt t="165876" x="3224213" y="3875088"/>
          <p14:tracePt t="165892" x="3125788" y="3875088"/>
          <p14:tracePt t="165910" x="3098800" y="3867150"/>
          <p14:tracePt t="166187" x="3116263" y="3857625"/>
          <p14:tracePt t="166197" x="3241675" y="3840163"/>
          <p14:tracePt t="166209" x="3357563" y="3840163"/>
          <p14:tracePt t="166227" x="3500438" y="3840163"/>
          <p14:tracePt t="166242" x="3724275" y="3867150"/>
          <p14:tracePt t="166259" x="3884613" y="3875088"/>
          <p14:tracePt t="166276" x="3983038" y="3884613"/>
          <p14:tracePt t="166292" x="4170363" y="3919538"/>
          <p14:tracePt t="166310" x="4303713" y="3946525"/>
          <p14:tracePt t="166325" x="4330700" y="3946525"/>
          <p14:tracePt t="166342" x="4357688" y="3946525"/>
          <p14:tracePt t="166545" x="4367213" y="3946525"/>
          <p14:tracePt t="166554" x="4402138" y="3956050"/>
          <p14:tracePt t="166565" x="4483100" y="3965575"/>
          <p14:tracePt t="166576" x="4608513" y="3973513"/>
          <p14:tracePt t="166593" x="4714875" y="3983038"/>
          <p14:tracePt t="166609" x="4973638" y="4000500"/>
          <p14:tracePt t="166626" x="5160963" y="4010025"/>
          <p14:tracePt t="166643" x="5232400" y="4010025"/>
          <p14:tracePt t="166659" x="5313363" y="4010025"/>
          <p14:tracePt t="166676" x="5330825" y="4010025"/>
          <p14:tracePt t="166769" x="5330825" y="4017963"/>
          <p14:tracePt t="166779" x="5322888" y="4017963"/>
          <p14:tracePt t="166800" x="5322888" y="4027488"/>
          <p14:tracePt t="166810" x="5313363" y="4037013"/>
          <p14:tracePt t="166820" x="5303838" y="4044950"/>
          <p14:tracePt t="166830" x="5303838" y="4071938"/>
          <p14:tracePt t="166842" x="5286375" y="4108450"/>
          <p14:tracePt t="166859" x="5276850" y="4133850"/>
          <p14:tracePt t="166875" x="5251450" y="4232275"/>
          <p14:tracePt t="166892" x="5214938" y="4357688"/>
          <p14:tracePt t="166909" x="5214938" y="4384675"/>
          <p14:tracePt t="166925" x="5214938" y="4456113"/>
          <p14:tracePt t="166943" x="5214938" y="4465638"/>
          <p14:tracePt t="167178" x="5232400" y="4438650"/>
          <p14:tracePt t="167188" x="5303838" y="4402138"/>
          <p14:tracePt t="167198" x="5384800" y="4348163"/>
          <p14:tracePt t="167210" x="5456238" y="4313238"/>
          <p14:tracePt t="167226" x="5500688" y="4276725"/>
          <p14:tracePt t="167243" x="5510213" y="4259263"/>
          <p14:tracePt t="167276" x="5510213" y="4251325"/>
          <p14:tracePt t="167292" x="5491163" y="4224338"/>
          <p14:tracePt t="167310" x="5465763" y="4197350"/>
          <p14:tracePt t="167326" x="5375275" y="4054475"/>
          <p14:tracePt t="167342" x="5340350" y="4027488"/>
          <p14:tracePt t="167359" x="5322888" y="4017963"/>
          <p14:tracePt t="167393" x="5313363" y="4017963"/>
          <p14:tracePt t="167526" x="5313363" y="4010025"/>
          <p14:tracePt t="167535" x="5313363" y="4000500"/>
          <p14:tracePt t="167546" x="5313363" y="3983038"/>
          <p14:tracePt t="167560" x="5313363" y="3965575"/>
          <p14:tracePt t="167577" x="5313363" y="3894138"/>
          <p14:tracePt t="167593" x="5322888" y="3813175"/>
          <p14:tracePt t="167610" x="5384800" y="3714750"/>
          <p14:tracePt t="167627" x="5384800" y="3687763"/>
          <p14:tracePt t="167643" x="5394325" y="3687763"/>
          <p14:tracePt t="167689" x="5402263" y="3705225"/>
          <p14:tracePt t="167699" x="5419725" y="3724275"/>
          <p14:tracePt t="167711" x="5438775" y="3759200"/>
          <p14:tracePt t="167726" x="5473700" y="3848100"/>
          <p14:tracePt t="167743" x="5545138" y="3929063"/>
          <p14:tracePt t="167761" x="5643563" y="3990975"/>
          <p14:tracePt t="167777" x="5697538" y="4017963"/>
          <p14:tracePt t="167794" x="5759450" y="4044950"/>
          <p14:tracePt t="167810" x="5768975" y="4054475"/>
          <p14:tracePt t="167826" x="5776913" y="4054475"/>
          <p14:tracePt t="167843" x="5776913" y="4062413"/>
          <p14:tracePt t="167860" x="5786438" y="4062413"/>
          <p14:tracePt t="167876" x="5803900" y="4098925"/>
          <p14:tracePt t="167892" x="5822950" y="4143375"/>
          <p14:tracePt t="168169" x="5813425" y="4143375"/>
          <p14:tracePt t="168179" x="5795963" y="4152900"/>
          <p14:tracePt t="168189" x="5786438" y="4160838"/>
          <p14:tracePt t="168210" x="5768975" y="4170363"/>
          <p14:tracePt t="168230" x="5768975" y="4179888"/>
          <p14:tracePt t="168271" x="5768975" y="4187825"/>
          <p14:tracePt t="168342" x="5803900" y="4187825"/>
          <p14:tracePt t="168352" x="5875338" y="4197350"/>
          <p14:tracePt t="168363" x="6027738" y="4224338"/>
          <p14:tracePt t="168376" x="6242050" y="4251325"/>
          <p14:tracePt t="168394" x="6831013" y="4357688"/>
          <p14:tracePt t="168410" x="7081838" y="4384675"/>
          <p14:tracePt t="168426" x="7491413" y="4446588"/>
          <p14:tracePt t="168444" x="7796213" y="4402138"/>
          <p14:tracePt t="168459" x="7912100" y="4375150"/>
          <p14:tracePt t="168476" x="8018463" y="4348163"/>
          <p14:tracePt t="168493" x="8027988" y="4340225"/>
          <p14:tracePt t="168510" x="8037513" y="4340225"/>
          <p14:tracePt t="168608" x="8027988" y="4340225"/>
          <p14:tracePt t="168618" x="8018463" y="4340225"/>
          <p14:tracePt t="168628" x="7991475" y="4340225"/>
          <p14:tracePt t="168643" x="7947025" y="4340225"/>
          <p14:tracePt t="168660" x="7724775" y="4322763"/>
          <p14:tracePt t="168676" x="7483475" y="4295775"/>
          <p14:tracePt t="168693" x="6742113" y="4232275"/>
          <p14:tracePt t="168711" x="5830888" y="4125913"/>
          <p14:tracePt t="168727" x="5545138" y="4081463"/>
          <p14:tracePt t="168743" x="5340350" y="4054475"/>
          <p14:tracePt t="168760" x="5330825" y="4054475"/>
          <p14:tracePt t="168776" x="5348288" y="4044950"/>
          <p14:tracePt t="169170" x="5348288" y="4054475"/>
          <p14:tracePt t="169180" x="5348288" y="4062413"/>
          <p14:tracePt t="169190" x="5348288" y="4071938"/>
          <p14:tracePt t="169212" x="5348288" y="4081463"/>
          <p14:tracePt t="169221" x="5348288" y="4089400"/>
          <p14:tracePt t="169231" x="5348288" y="4116388"/>
          <p14:tracePt t="169243" x="5348288" y="4160838"/>
          <p14:tracePt t="169261" x="5367338" y="4241800"/>
          <p14:tracePt t="169277" x="5375275" y="4276725"/>
          <p14:tracePt t="169293" x="5384800" y="4295775"/>
          <p14:tracePt t="169333" x="5402263" y="4286250"/>
          <p14:tracePt t="169345" x="5419725" y="4268788"/>
          <p14:tracePt t="169360" x="5465763" y="4224338"/>
          <p14:tracePt t="169376" x="5545138" y="4152900"/>
          <p14:tracePt t="169394" x="5554663" y="4133850"/>
          <p14:tracePt t="169410" x="5572125" y="4098925"/>
          <p14:tracePt t="169486" x="5562600" y="4098925"/>
          <p14:tracePt t="169507" x="5554663" y="4098925"/>
          <p14:tracePt t="169517" x="5545138" y="4098925"/>
          <p14:tracePt t="169529" x="5537200" y="4098925"/>
          <p14:tracePt t="169544" x="5527675" y="4098925"/>
          <p14:tracePt t="169568" x="5518150" y="4098925"/>
          <p14:tracePt t="169589" x="5510213" y="4098925"/>
          <p14:tracePt t="169599" x="5483225" y="4098925"/>
          <p14:tracePt t="169610" x="5465763" y="4098925"/>
          <p14:tracePt t="169626" x="5456238" y="4098925"/>
          <p14:tracePt t="169643" x="5429250" y="4108450"/>
          <p14:tracePt t="169660" x="5419725" y="4108450"/>
          <p14:tracePt t="169752" x="5419725" y="4116388"/>
          <p14:tracePt t="169783" x="5419725" y="4125913"/>
          <p14:tracePt t="169823" x="5411788" y="4125913"/>
          <p14:tracePt t="169834" x="5402263" y="4133850"/>
          <p14:tracePt t="169846" x="5394325" y="4143375"/>
          <p14:tracePt t="169860" x="5384800" y="4160838"/>
          <p14:tracePt t="169877" x="5367338" y="4170363"/>
          <p14:tracePt t="169893" x="5367338" y="4179888"/>
          <p14:tracePt t="169936" x="5367338" y="4197350"/>
          <p14:tracePt t="169946" x="5348288" y="4232275"/>
          <p14:tracePt t="169961" x="5340350" y="4322763"/>
          <p14:tracePt t="169978" x="5330825" y="4357688"/>
          <p14:tracePt t="169993" x="5330825" y="4367213"/>
          <p14:tracePt t="170010" x="5330825" y="4384675"/>
          <p14:tracePt t="170044" x="5348288" y="4384675"/>
          <p14:tracePt t="170060" x="5411788" y="4384675"/>
          <p14:tracePt t="170077" x="5429250" y="4384675"/>
          <p14:tracePt t="170093" x="5465763" y="4384675"/>
          <p14:tracePt t="170110" x="5510213" y="4367213"/>
          <p14:tracePt t="170127" x="5537200" y="4340225"/>
          <p14:tracePt t="170143" x="5608638" y="4259263"/>
          <p14:tracePt t="170161" x="5688013" y="4133850"/>
          <p14:tracePt t="170177" x="5724525" y="4081463"/>
          <p14:tracePt t="170193" x="5768975" y="3965575"/>
          <p14:tracePt t="170211" x="5786438" y="3867150"/>
          <p14:tracePt t="170227" x="5786438" y="3776663"/>
          <p14:tracePt t="170243" x="5786438" y="3705225"/>
          <p14:tracePt t="170261" x="5776913" y="3625850"/>
          <p14:tracePt t="170436" x="5776913" y="3633788"/>
          <p14:tracePt t="170447" x="5768975" y="3633788"/>
          <p14:tracePt t="170468" x="5759450" y="3652838"/>
          <p14:tracePt t="170478" x="5751513" y="3652838"/>
          <p14:tracePt t="170488" x="5751513" y="3670300"/>
          <p14:tracePt t="170498" x="5741988" y="3687763"/>
          <p14:tracePt t="170511" x="5732463" y="3724275"/>
          <p14:tracePt t="170528" x="5715000" y="3776663"/>
          <p14:tracePt t="170544" x="5688013" y="3822700"/>
          <p14:tracePt t="170561" x="5661025" y="3867150"/>
          <p14:tracePt t="170577" x="5643563" y="3894138"/>
          <p14:tracePt t="170594" x="5608638" y="3946525"/>
          <p14:tracePt t="170611" x="5545138" y="4027488"/>
          <p14:tracePt t="170627" x="5491163" y="4143375"/>
          <p14:tracePt t="170643" x="5348288" y="4268788"/>
          <p14:tracePt t="170661" x="5276850" y="4357688"/>
          <p14:tracePt t="171499" x="5259388" y="4357688"/>
          <p14:tracePt t="171510" x="5214938" y="4357688"/>
          <p14:tracePt t="171519" x="5153025" y="4384675"/>
          <p14:tracePt t="171531" x="5081588" y="4394200"/>
          <p14:tracePt t="171544" x="5018088" y="4402138"/>
          <p14:tracePt t="171561" x="4938713" y="4419600"/>
          <p14:tracePt t="171578" x="4911725" y="4429125"/>
          <p14:tracePt t="171594" x="4884738" y="4446588"/>
          <p14:tracePt t="171652" x="4894263" y="4446588"/>
          <p14:tracePt t="171663" x="4902200" y="4429125"/>
          <p14:tracePt t="171673" x="4946650" y="4313238"/>
          <p14:tracePt t="171683" x="5037138" y="4170363"/>
          <p14:tracePt t="171694" x="5143500" y="4027488"/>
          <p14:tracePt t="171712" x="5205413" y="3946525"/>
          <p14:tracePt t="171728" x="5303838" y="3776663"/>
          <p14:tracePt t="171744" x="5322888" y="3741738"/>
          <p14:tracePt t="171761" x="5357813" y="3679825"/>
          <p14:tracePt t="171877" x="5357813" y="3697288"/>
          <p14:tracePt t="171887" x="5357813" y="3714750"/>
          <p14:tracePt t="171897" x="5367338" y="3724275"/>
          <p14:tracePt t="171911" x="5367338" y="3732213"/>
          <p14:tracePt t="171928" x="5367338" y="3759200"/>
          <p14:tracePt t="171945" x="5367338" y="3768725"/>
          <p14:tracePt t="171961" x="5375275" y="3776663"/>
          <p14:tracePt t="171978" x="5375275" y="3795713"/>
          <p14:tracePt t="171994" x="5384800" y="3840163"/>
          <p14:tracePt t="172011" x="5402263" y="3902075"/>
          <p14:tracePt t="172028" x="5419725" y="3973513"/>
          <p14:tracePt t="172031" x="5456238" y="4027488"/>
          <p14:tracePt t="172044" x="5483225" y="4098925"/>
          <p14:tracePt t="172061" x="5545138" y="4340225"/>
          <p14:tracePt t="172078" x="5562600" y="4394200"/>
          <p14:tracePt t="172094" x="5572125" y="4419600"/>
          <p14:tracePt t="172122" x="5572125" y="4429125"/>
          <p14:tracePt t="172153" x="5572125" y="4411663"/>
          <p14:tracePt t="172173" x="5572125" y="4402138"/>
          <p14:tracePt t="172183" x="5581650" y="4348163"/>
          <p14:tracePt t="172194" x="5589588" y="4303713"/>
          <p14:tracePt t="172211" x="5608638" y="4259263"/>
          <p14:tracePt t="172228" x="5661025" y="4071938"/>
          <p14:tracePt t="172245" x="5786438" y="3490913"/>
          <p14:tracePt t="172261" x="5848350" y="3224213"/>
          <p14:tracePt t="172277" x="6072188" y="2411413"/>
          <p14:tracePt t="172294" x="6153150" y="2179638"/>
          <p14:tracePt t="172644" x="6099175" y="2330450"/>
          <p14:tracePt t="172653" x="6027738" y="2679700"/>
          <p14:tracePt t="172663" x="5956300" y="2894013"/>
          <p14:tracePt t="172677" x="5902325" y="3160713"/>
          <p14:tracePt t="172694" x="5813425" y="3517900"/>
          <p14:tracePt t="172711" x="5786438" y="3625850"/>
          <p14:tracePt t="172727" x="5732463" y="3786188"/>
          <p14:tracePt t="172744" x="5697538" y="3884613"/>
          <p14:tracePt t="173010" x="5626100" y="3902075"/>
          <p14:tracePt t="173021" x="5473700" y="3965575"/>
          <p14:tracePt t="173031" x="5322888" y="4027488"/>
          <p14:tracePt t="173044" x="5180013" y="4125913"/>
          <p14:tracePt t="173062" x="4938713" y="4197350"/>
          <p14:tracePt t="173078" x="4867275" y="4224338"/>
          <p14:tracePt t="173094" x="4803775" y="4276725"/>
          <p14:tracePt t="173112" x="4795838" y="4295775"/>
          <p14:tracePt t="173531" x="4741863" y="4295775"/>
          <p14:tracePt t="173542" x="4633913" y="4276725"/>
          <p14:tracePt t="173552" x="4429125" y="4197350"/>
          <p14:tracePt t="173564" x="4170363" y="4133850"/>
          <p14:tracePt t="173577" x="3973513" y="4081463"/>
          <p14:tracePt t="173594" x="3571875" y="3990975"/>
          <p14:tracePt t="173611" x="3419475" y="3946525"/>
          <p14:tracePt t="173627" x="3125788" y="3894138"/>
          <p14:tracePt t="184939" x="3133725" y="3956050"/>
          <p14:tracePt t="184949" x="3268663" y="4010025"/>
          <p14:tracePt t="184959" x="3536950" y="4116388"/>
          <p14:tracePt t="184971" x="3786188" y="4187825"/>
          <p14:tracePt t="184980" x="3990975" y="4232275"/>
          <p14:tracePt t="184998" x="4143375" y="4276725"/>
          <p14:tracePt t="185014" x="4276725" y="4367213"/>
          <p14:tracePt t="185031" x="4348163" y="4411663"/>
          <p14:tracePt t="185048" x="4384675" y="4411663"/>
          <p14:tracePt t="185236" x="4089400" y="4456113"/>
          <p14:tracePt t="185244" x="3919538" y="4483100"/>
          <p14:tracePt t="185255" x="3830638" y="4483100"/>
          <p14:tracePt t="185266" x="3732213" y="4483100"/>
          <p14:tracePt t="185281" x="3697288" y="4483100"/>
          <p14:tracePt t="185297" x="3679825" y="4473575"/>
          <p14:tracePt t="185314" x="3679825" y="4465638"/>
          <p14:tracePt t="185331" x="3813175" y="4187825"/>
          <p14:tracePt t="185347" x="4232275" y="3919538"/>
          <p14:tracePt t="185364" x="4527550" y="3813175"/>
          <p14:tracePt t="185381" x="5133975" y="3643313"/>
          <p14:tracePt t="185398" x="5357813" y="3554413"/>
          <p14:tracePt t="185415" x="5688013" y="3419475"/>
          <p14:tracePt t="185431" x="5813425" y="3411538"/>
          <p14:tracePt t="185623" x="5813425" y="3402013"/>
          <p14:tracePt t="185633" x="5813425" y="3357563"/>
          <p14:tracePt t="185643" x="5768975" y="3259138"/>
          <p14:tracePt t="185653" x="5715000" y="3098800"/>
          <p14:tracePt t="185665" x="5616575" y="2759075"/>
          <p14:tracePt t="185681" x="5562600" y="2670175"/>
          <p14:tracePt t="185697" x="5483225" y="2608263"/>
          <p14:tracePt t="185715" x="5419725" y="2608263"/>
          <p14:tracePt t="185731" x="5375275" y="2608263"/>
          <p14:tracePt t="185747" x="5153025" y="2643188"/>
          <p14:tracePt t="185764" x="4929188" y="2697163"/>
          <p14:tracePt t="185781" x="4660900" y="2768600"/>
          <p14:tracePt t="185798" x="4554538" y="2776538"/>
          <p14:tracePt t="185831" x="4562475" y="2768600"/>
          <p14:tracePt t="185848" x="4643438" y="2759075"/>
          <p14:tracePt t="185864" x="4768850" y="2759075"/>
          <p14:tracePt t="185881" x="5160963" y="2776538"/>
          <p14:tracePt t="185899" x="5491163" y="2857500"/>
          <p14:tracePt t="185914" x="5751513" y="2884488"/>
          <p14:tracePt t="185931" x="6027738" y="2928938"/>
          <p14:tracePt t="185949" x="6276975" y="2955925"/>
          <p14:tracePt t="185964" x="6340475" y="2955925"/>
          <p14:tracePt t="185981" x="6411913" y="2919413"/>
          <p14:tracePt t="185997" x="6429375" y="2911475"/>
          <p14:tracePt t="186072" x="6419850" y="2911475"/>
          <p14:tracePt t="186082" x="6411913" y="2911475"/>
          <p14:tracePt t="186093" x="6357938" y="2911475"/>
          <p14:tracePt t="186102" x="6269038" y="2911475"/>
          <p14:tracePt t="186114" x="6161088" y="2919413"/>
          <p14:tracePt t="186131" x="6037263" y="2955925"/>
          <p14:tracePt t="186148" x="5581650" y="3054350"/>
          <p14:tracePt t="186165" x="5259388" y="3108325"/>
          <p14:tracePt t="186181" x="5153025" y="3152775"/>
          <p14:tracePt t="186198" x="5000625" y="3232150"/>
          <p14:tracePt t="186215" x="4902200" y="3411538"/>
          <p14:tracePt t="186230" x="4822825" y="3643313"/>
          <p14:tracePt t="186248" x="4751388" y="3840163"/>
          <p14:tracePt t="186265" x="4670425" y="4027488"/>
          <p14:tracePt t="186281" x="4625975" y="4116388"/>
          <p14:tracePt t="186298" x="4572000" y="4259263"/>
          <p14:tracePt t="186315" x="4554538" y="4286250"/>
          <p14:tracePt t="186521" x="4545013" y="4286250"/>
          <p14:tracePt t="186533" x="4527550" y="4286250"/>
          <p14:tracePt t="186542" x="4465638" y="4295775"/>
          <p14:tracePt t="186552" x="4340225" y="4295775"/>
          <p14:tracePt t="186564" x="4062413" y="4268788"/>
          <p14:tracePt t="186581" x="3679825" y="4197350"/>
          <p14:tracePt t="186597" x="3197225" y="4125913"/>
          <p14:tracePt t="186615" x="3054350" y="4125913"/>
          <p14:tracePt t="186631" x="3044825" y="4125913"/>
          <p14:tracePt t="186666" x="3062288" y="4125913"/>
          <p14:tracePt t="186681" x="3098800" y="4125913"/>
          <p14:tracePt t="186697" x="3562350" y="4081463"/>
          <p14:tracePt t="186715" x="4465638" y="4044950"/>
          <p14:tracePt t="186731" x="4813300" y="4027488"/>
          <p14:tracePt t="186747" x="5330825" y="4000500"/>
          <p14:tracePt t="186764" x="5429250" y="3990975"/>
          <p14:tracePt t="186781" x="5491163" y="3965575"/>
          <p14:tracePt t="186859" x="5483225" y="3973513"/>
          <p14:tracePt t="186879" x="5473700" y="3973513"/>
          <p14:tracePt t="186900" x="5456238" y="3973513"/>
          <p14:tracePt t="186909" x="5429250" y="3973513"/>
          <p14:tracePt t="186920" x="5394325" y="3973513"/>
          <p14:tracePt t="186931" x="5348288" y="3973513"/>
          <p14:tracePt t="186948" x="5276850" y="3973513"/>
          <p14:tracePt t="186965" x="5099050" y="4000500"/>
          <p14:tracePt t="186981" x="4705350" y="4027488"/>
          <p14:tracePt t="186998" x="4483100" y="4037013"/>
          <p14:tracePt t="187015" x="3990975" y="4037013"/>
          <p14:tracePt t="187032" x="3776663" y="4037013"/>
          <p14:tracePt t="187034" x="3554413" y="4037013"/>
          <p14:tracePt t="187048" x="3313113" y="4037013"/>
          <p14:tracePt t="187064" x="2776538" y="4037013"/>
          <p14:tracePt t="187081" x="2581275" y="4037013"/>
          <p14:tracePt t="187098" x="2366963" y="4017963"/>
          <p14:tracePt t="187114" x="2224088" y="4000500"/>
          <p14:tracePt t="187131" x="2143125" y="3990975"/>
          <p14:tracePt t="187147" x="1946275" y="4000500"/>
          <p14:tracePt t="187166" x="1741488" y="4027488"/>
          <p14:tracePt t="187181" x="1687513" y="4037013"/>
          <p14:tracePt t="187198" x="1643063" y="4037013"/>
          <p14:tracePt t="187216" x="1625600" y="4037013"/>
          <p14:tracePt t="187339" x="1633538" y="4037013"/>
          <p14:tracePt t="187349" x="1670050" y="4037013"/>
          <p14:tracePt t="187359" x="1751013" y="4017963"/>
          <p14:tracePt t="187369" x="1901825" y="3973513"/>
          <p14:tracePt t="187381" x="2179638" y="3884613"/>
          <p14:tracePt t="187397" x="2633663" y="3759200"/>
          <p14:tracePt t="187415" x="3562350" y="3687763"/>
          <p14:tracePt t="187431" x="4608513" y="3670300"/>
          <p14:tracePt t="187448" x="5062538" y="3670300"/>
          <p14:tracePt t="187465" x="5768975" y="3670300"/>
          <p14:tracePt t="187481" x="6010275" y="3670300"/>
          <p14:tracePt t="187686" x="6081713" y="3268663"/>
          <p14:tracePt t="187696" x="6116638" y="3108325"/>
          <p14:tracePt t="187707" x="6134100" y="2919413"/>
          <p14:tracePt t="187718" x="6134100" y="2751138"/>
          <p14:tracePt t="187731" x="6134100" y="2724150"/>
          <p14:tracePt t="187768" x="6126163" y="2724150"/>
          <p14:tracePt t="187788" x="6116638" y="2724150"/>
          <p14:tracePt t="187808" x="6108700" y="2724150"/>
          <p14:tracePt t="187819" x="6099175" y="2724150"/>
          <p14:tracePt t="187839" x="6081713" y="2724150"/>
          <p14:tracePt t="187849" x="6054725" y="2724150"/>
          <p14:tracePt t="187860" x="6018213" y="2724150"/>
          <p14:tracePt t="187870" x="5965825" y="2724150"/>
          <p14:tracePt t="187881" x="5902325" y="2724150"/>
          <p14:tracePt t="187898" x="5830888" y="2724150"/>
          <p14:tracePt t="187915" x="5545138" y="2741613"/>
          <p14:tracePt t="187932" x="5303838" y="2751138"/>
          <p14:tracePt t="187948" x="5214938" y="2786063"/>
          <p14:tracePt t="187965" x="5143500" y="2786063"/>
          <p14:tracePt t="187983" x="5143500" y="2768600"/>
          <p14:tracePt t="188015" x="5153025" y="2768600"/>
          <p14:tracePt t="188084" x="5153025" y="2759075"/>
          <p14:tracePt t="188146" x="5153025" y="2751138"/>
          <p14:tracePt t="188227" x="5153025" y="2759075"/>
          <p14:tracePt t="188238" x="5153025" y="2768600"/>
          <p14:tracePt t="188249" x="5160963" y="2768600"/>
          <p14:tracePt t="188265" x="5170488" y="2776538"/>
          <p14:tracePt t="188282" x="5224463" y="2813050"/>
          <p14:tracePt t="188299" x="5375275" y="2830513"/>
          <p14:tracePt t="188315" x="5491163" y="2830513"/>
          <p14:tracePt t="188331" x="5688013" y="2830513"/>
          <p14:tracePt t="188349" x="5875338" y="2830513"/>
          <p14:tracePt t="188365" x="5902325" y="2830513"/>
          <p14:tracePt t="188973" x="5919788" y="2830513"/>
          <p14:tracePt t="188983" x="5965825" y="2830513"/>
          <p14:tracePt t="188993" x="6045200" y="2840038"/>
          <p14:tracePt t="189004" x="6180138" y="2840038"/>
          <p14:tracePt t="189015" x="6375400" y="2857500"/>
          <p14:tracePt t="189033" x="6599238" y="2857500"/>
          <p14:tracePt t="189049" x="6991350" y="2867025"/>
          <p14:tracePt t="189065" x="7188200" y="2867025"/>
          <p14:tracePt t="189082" x="7242175" y="2867025"/>
          <p14:tracePt t="189098" x="7304088" y="2867025"/>
          <p14:tracePt t="189157" x="7296150" y="2867025"/>
          <p14:tracePt t="189167" x="7277100" y="2867025"/>
          <p14:tracePt t="189177" x="7232650" y="2867025"/>
          <p14:tracePt t="189187" x="7170738" y="2867025"/>
          <p14:tracePt t="189199" x="7126288" y="2867025"/>
          <p14:tracePt t="189215" x="7000875" y="2867025"/>
          <p14:tracePt t="189232" x="6510338" y="2840038"/>
          <p14:tracePt t="189249" x="5875338" y="2768600"/>
          <p14:tracePt t="189265" x="5581650" y="2751138"/>
          <p14:tracePt t="189282" x="5160963" y="2724150"/>
          <p14:tracePt t="189300" x="4991100" y="2724150"/>
          <p14:tracePt t="189315" x="4965700" y="2724150"/>
          <p14:tracePt t="189361" x="4965700" y="2714625"/>
          <p14:tracePt t="189371" x="4983163" y="2714625"/>
          <p14:tracePt t="189392" x="4991100" y="2714625"/>
          <p14:tracePt t="189402" x="5010150" y="2705100"/>
          <p14:tracePt t="189416" x="5037138" y="2687638"/>
          <p14:tracePt t="189433" x="5089525" y="2687638"/>
          <p14:tracePt t="189449" x="5116513" y="2687638"/>
          <p14:tracePt t="189465" x="5187950" y="2687638"/>
          <p14:tracePt t="189483" x="5268913" y="2714625"/>
          <p14:tracePt t="189498" x="5330825" y="2724150"/>
          <p14:tracePt t="189515" x="5438775" y="2732088"/>
          <p14:tracePt t="189532" x="5518150" y="2732088"/>
          <p14:tracePt t="189535" x="5616575" y="2732088"/>
          <p14:tracePt t="189549" x="5741988" y="2732088"/>
          <p14:tracePt t="189566" x="5938838" y="2679700"/>
          <p14:tracePt t="189582" x="6027738" y="2660650"/>
          <p14:tracePt t="189598" x="6180138" y="2589213"/>
          <p14:tracePt t="189616" x="6286500" y="2554288"/>
          <p14:tracePt t="189633" x="6340475" y="2536825"/>
          <p14:tracePt t="189649" x="6518275" y="2465388"/>
          <p14:tracePt t="189666" x="6616700" y="2446338"/>
          <p14:tracePt t="189682" x="6769100" y="2419350"/>
          <p14:tracePt t="189699" x="6875463" y="2411413"/>
          <p14:tracePt t="189715" x="6938963" y="2401888"/>
          <p14:tracePt t="189733" x="7072313" y="2384425"/>
          <p14:tracePt t="189749" x="7099300" y="2384425"/>
          <p14:tracePt t="189790" x="7062788" y="2312988"/>
          <p14:tracePt t="189965" x="7099300" y="2312988"/>
          <p14:tracePt t="189974" x="7188200" y="2322513"/>
          <p14:tracePt t="189985" x="7323138" y="2339975"/>
          <p14:tracePt t="189999" x="7537450" y="2384425"/>
          <p14:tracePt t="190015" x="7796213" y="2419350"/>
          <p14:tracePt t="190032" x="8134350" y="2509838"/>
          <p14:tracePt t="190048" x="8313738" y="2554288"/>
          <p14:tracePt t="190066" x="8331200" y="2562225"/>
          <p14:tracePt t="190147" x="8331200" y="2571750"/>
          <p14:tracePt t="190158" x="8323263" y="2581275"/>
          <p14:tracePt t="190168" x="8313738" y="2589213"/>
          <p14:tracePt t="190182" x="8304213" y="2616200"/>
          <p14:tracePt t="190198" x="8296275" y="2679700"/>
          <p14:tracePt t="190215" x="8277225" y="2714625"/>
          <p14:tracePt t="190232" x="8277225" y="2776538"/>
          <p14:tracePt t="190249" x="8269288" y="2803525"/>
          <p14:tracePt t="190266" x="8269288" y="2857500"/>
          <p14:tracePt t="190282" x="8259763" y="2911475"/>
          <p14:tracePt t="190298" x="8259763" y="2919413"/>
          <p14:tracePt t="190443" x="8251825" y="2919413"/>
          <p14:tracePt t="190465" x="8232775" y="2919413"/>
          <p14:tracePt t="190474" x="8205788" y="2938463"/>
          <p14:tracePt t="190486" x="8180388" y="2938463"/>
          <p14:tracePt t="190499" x="8116888" y="2938463"/>
          <p14:tracePt t="190516" x="7796213" y="2919413"/>
          <p14:tracePt t="190532" x="7429500" y="2768600"/>
          <p14:tracePt t="190535" x="7143750" y="2697163"/>
          <p14:tracePt t="190549" x="6831013" y="2633663"/>
          <p14:tracePt t="190566" x="6313488" y="2536825"/>
          <p14:tracePt t="190582" x="6116638" y="2536825"/>
          <p14:tracePt t="190598" x="5946775" y="2536825"/>
          <p14:tracePt t="190832" x="5902325" y="2562225"/>
          <p14:tracePt t="190842" x="5830888" y="2589213"/>
          <p14:tracePt t="190852" x="5724525" y="2598738"/>
          <p14:tracePt t="190866" x="5581650" y="2598738"/>
          <p14:tracePt t="190883" x="5153025" y="2536825"/>
          <p14:tracePt t="190898" x="4973638" y="2509838"/>
          <p14:tracePt t="190915" x="4776788" y="2509838"/>
          <p14:tracePt t="190932" x="4741863" y="2517775"/>
          <p14:tracePt t="190949" x="4714875" y="2527300"/>
          <p14:tracePt t="190985" x="4732338" y="2536825"/>
          <p14:tracePt t="191220" x="4776788" y="2544763"/>
          <p14:tracePt t="191230" x="4867275" y="2571750"/>
          <p14:tracePt t="191241" x="4973638" y="2625725"/>
          <p14:tracePt t="191251" x="5099050" y="2687638"/>
          <p14:tracePt t="191265" x="5313363" y="2803525"/>
          <p14:tracePt t="191282" x="5545138" y="2894013"/>
          <p14:tracePt t="191299" x="5572125" y="2894013"/>
          <p14:tracePt t="191353" x="5554663" y="2884488"/>
          <p14:tracePt t="191679" x="5537200" y="2874963"/>
          <p14:tracePt t="191690" x="5510213" y="2857500"/>
          <p14:tracePt t="191701" x="5465763" y="2830513"/>
          <p14:tracePt t="191715" x="5402263" y="2803525"/>
          <p14:tracePt t="191732" x="5286375" y="2724150"/>
          <p14:tracePt t="191749" x="5232400" y="2679700"/>
          <p14:tracePt t="191766" x="5170488" y="2581275"/>
          <p14:tracePt t="191843" x="5180013" y="2581275"/>
          <p14:tracePt t="191853" x="5187950" y="2581275"/>
          <p14:tracePt t="191866" x="5214938" y="2581275"/>
          <p14:tracePt t="191883" x="5276850" y="2581275"/>
          <p14:tracePt t="191899" x="5554663" y="2616200"/>
          <p14:tracePt t="191916" x="6054725" y="2679700"/>
          <p14:tracePt t="191932" x="6348413" y="2679700"/>
          <p14:tracePt t="191949" x="6751638" y="2705100"/>
          <p14:tracePt t="191966" x="7089775" y="2687638"/>
          <p14:tracePt t="191982" x="7197725" y="2687638"/>
          <p14:tracePt t="191999" x="7402513" y="2687638"/>
          <p14:tracePt t="192017" x="7554913" y="2670175"/>
          <p14:tracePt t="192032" x="7599363" y="2670175"/>
          <p14:tracePt t="192049" x="7680325" y="2633663"/>
          <p14:tracePt t="192065" x="7688263" y="2625725"/>
          <p14:tracePt t="192119" x="7680325" y="2625725"/>
          <p14:tracePt t="192129" x="7680325" y="2633663"/>
          <p14:tracePt t="192160" x="7680325" y="2652713"/>
          <p14:tracePt t="192170" x="7661275" y="2652713"/>
          <p14:tracePt t="192180" x="7653338" y="2679700"/>
          <p14:tracePt t="192190" x="7643813" y="2705100"/>
          <p14:tracePt t="192201" x="7634288" y="2705100"/>
          <p14:tracePt t="192216" x="7634288" y="2714625"/>
          <p14:tracePt t="192232" x="7626350" y="2714625"/>
          <p14:tracePt t="192497" x="7608888" y="2751138"/>
          <p14:tracePt t="192507" x="7510463" y="2813050"/>
          <p14:tracePt t="192518" x="7358063" y="2894013"/>
          <p14:tracePt t="192532" x="7188200" y="3000375"/>
          <p14:tracePt t="192550" x="6634163" y="3152775"/>
          <p14:tracePt t="192567" x="6357938" y="3179763"/>
          <p14:tracePt t="192583" x="5724525" y="3179763"/>
          <p14:tracePt t="192599" x="5214938" y="3098800"/>
          <p14:tracePt t="192616" x="5054600" y="3027363"/>
          <p14:tracePt t="192632" x="4902200" y="2938463"/>
          <p14:tracePt t="192650" x="4857750" y="2919413"/>
          <p14:tracePt t="192956" x="4894263" y="2919413"/>
          <p14:tracePt t="192967" x="4938713" y="2928938"/>
          <p14:tracePt t="192977" x="4991100" y="2938463"/>
          <p14:tracePt t="192987" x="5027613" y="2946400"/>
          <p14:tracePt t="192999" x="5081588" y="2946400"/>
          <p14:tracePt t="193017" x="5126038" y="2946400"/>
          <p14:tracePt t="193033" x="5214938" y="2946400"/>
          <p14:tracePt t="193050" x="5276850" y="2928938"/>
          <p14:tracePt t="193066" x="5303838" y="2928938"/>
          <p14:tracePt t="193082" x="5340350" y="2928938"/>
          <p14:tracePt t="193120" x="5330825" y="2928938"/>
          <p14:tracePt t="193436" x="5357813" y="2928938"/>
          <p14:tracePt t="193446" x="5438775" y="2919413"/>
          <p14:tracePt t="193457" x="5527675" y="2919413"/>
          <p14:tracePt t="193469" x="5634038" y="2901950"/>
          <p14:tracePt t="193483" x="5759450" y="2894013"/>
          <p14:tracePt t="193499" x="6116638" y="2894013"/>
          <p14:tracePt t="193517" x="6527800" y="2894013"/>
          <p14:tracePt t="193533" x="6680200" y="2894013"/>
          <p14:tracePt t="193550" x="6858000" y="2894013"/>
          <p14:tracePt t="193566" x="6911975" y="2894013"/>
          <p14:tracePt t="193583" x="7010400" y="2894013"/>
          <p14:tracePt t="193600" x="7153275" y="2901950"/>
          <p14:tracePt t="193616" x="7251700" y="2901950"/>
          <p14:tracePt t="193633" x="7500938" y="2901950"/>
          <p14:tracePt t="193650" x="7661275" y="2901950"/>
          <p14:tracePt t="193666" x="7724775" y="2901950"/>
          <p14:tracePt t="193683" x="7777163" y="2901950"/>
          <p14:tracePt t="193699" x="7813675" y="2901950"/>
          <p14:tracePt t="193716" x="7858125" y="2919413"/>
          <p14:tracePt t="193733" x="7902575" y="2928938"/>
          <p14:tracePt t="193825" x="7902575" y="2938463"/>
          <p14:tracePt t="193845" x="7902575" y="2955925"/>
          <p14:tracePt t="193855" x="7902575" y="2965450"/>
          <p14:tracePt t="193907" x="7902575" y="2973388"/>
          <p14:tracePt t="193917" x="7902575" y="2990850"/>
          <p14:tracePt t="193926" x="7902575" y="3000375"/>
          <p14:tracePt t="193937" x="7902575" y="3027363"/>
          <p14:tracePt t="193950" x="7902575" y="3036888"/>
          <p14:tracePt t="193966" x="7902575" y="3054350"/>
          <p14:tracePt t="193983" x="7902575" y="3062288"/>
          <p14:tracePt t="194120" x="7894638" y="3062288"/>
          <p14:tracePt t="194131" x="7875588" y="3062288"/>
          <p14:tracePt t="194141" x="7848600" y="3062288"/>
          <p14:tracePt t="194152" x="7796213" y="3081338"/>
          <p14:tracePt t="194166" x="7732713" y="3089275"/>
          <p14:tracePt t="194183" x="7510463" y="3108325"/>
          <p14:tracePt t="194199" x="7340600" y="3133725"/>
          <p14:tracePt t="194216" x="6751638" y="3133725"/>
          <p14:tracePt t="194233" x="6153150" y="3133725"/>
          <p14:tracePt t="194250" x="5946775" y="3125788"/>
          <p14:tracePt t="194266" x="5697538" y="3098800"/>
          <p14:tracePt t="194284" x="5626100" y="3089275"/>
          <p14:tracePt t="194325" x="5643563" y="3098800"/>
          <p14:tracePt t="195561" x="5670550" y="3098800"/>
          <p14:tracePt t="195571" x="5715000" y="3098800"/>
          <p14:tracePt t="195581" x="5768975" y="3098800"/>
          <p14:tracePt t="195592" x="5840413" y="3098800"/>
          <p14:tracePt t="195602" x="5902325" y="3098800"/>
          <p14:tracePt t="195617" x="5938838" y="3098800"/>
          <p14:tracePt t="195633" x="5983288" y="3098800"/>
          <p14:tracePt t="195703" x="6000750" y="3089275"/>
          <p14:tracePt t="195714" x="6027738" y="3081338"/>
          <p14:tracePt t="195724" x="6045200" y="3071813"/>
          <p14:tracePt t="195736" x="6072188" y="3062288"/>
          <p14:tracePt t="195750" x="6072188" y="3054350"/>
          <p14:tracePt t="195767" x="6081713" y="3054350"/>
          <p14:tracePt t="195806" x="6072188" y="3054350"/>
          <p14:tracePt t="195817" x="6062663" y="3054350"/>
          <p14:tracePt t="195827" x="6054725" y="3054350"/>
          <p14:tracePt t="195838" x="6045200" y="3054350"/>
          <p14:tracePt t="195850" x="6010275" y="3054350"/>
          <p14:tracePt t="195867" x="5973763" y="3054350"/>
          <p14:tracePt t="195883" x="5884863" y="3062288"/>
          <p14:tracePt t="195900" x="5759450" y="3089275"/>
          <p14:tracePt t="195918" x="5680075" y="3098800"/>
          <p14:tracePt t="196000" x="5688013" y="3089275"/>
          <p14:tracePt t="196010" x="5697538" y="3062288"/>
          <p14:tracePt t="196020" x="5724525" y="3017838"/>
          <p14:tracePt t="196034" x="5759450" y="2973388"/>
          <p14:tracePt t="196052" x="5822950" y="2919413"/>
          <p14:tracePt t="196067" x="5848350" y="2901950"/>
          <p14:tracePt t="196084" x="5875338" y="2884488"/>
          <p14:tracePt t="196163" x="5902325" y="2874963"/>
          <p14:tracePt t="196174" x="5938838" y="2867025"/>
          <p14:tracePt t="196185" x="5956300" y="2867025"/>
          <p14:tracePt t="196201" x="5983288" y="2867025"/>
          <p14:tracePt t="196217" x="6027738" y="2867025"/>
          <p14:tracePt t="196234" x="6037263" y="2867025"/>
          <p14:tracePt t="196251" x="6045200" y="2867025"/>
          <p14:tracePt t="196267" x="6062663" y="2867025"/>
          <p14:tracePt t="196284" x="6081713" y="2867025"/>
          <p14:tracePt t="196300" x="6126163" y="2867025"/>
          <p14:tracePt t="196318" x="6143625" y="2884488"/>
          <p14:tracePt t="196350" x="6054725" y="2982913"/>
          <p14:tracePt t="196368" x="5751513" y="3187700"/>
          <p14:tracePt t="196384" x="5653088" y="3232150"/>
          <p14:tracePt t="196400" x="5527675" y="3313113"/>
          <p14:tracePt t="196417" x="5510213" y="3322638"/>
          <p14:tracePt t="196459" x="5545138" y="3322638"/>
          <p14:tracePt t="196470" x="5634038" y="3322638"/>
          <p14:tracePt t="196483" x="5759450" y="3322638"/>
          <p14:tracePt t="196500" x="5991225" y="3295650"/>
          <p14:tracePt t="196517" x="6081713" y="3295650"/>
          <p14:tracePt t="196533" x="6170613" y="3286125"/>
          <p14:tracePt t="196674" x="6161088" y="3286125"/>
          <p14:tracePt t="196766" x="6180138" y="3268663"/>
          <p14:tracePt t="196776" x="6259513" y="3241675"/>
          <p14:tracePt t="196786" x="6438900" y="3197225"/>
          <p14:tracePt t="196800" x="6751638" y="3116263"/>
          <p14:tracePt t="196818" x="7170738" y="2982913"/>
          <p14:tracePt t="196834" x="7277100" y="2965450"/>
          <p14:tracePt t="196850" x="7375525" y="2938463"/>
          <p14:tracePt t="196867" x="7385050" y="2938463"/>
          <p14:tracePt t="196883" x="7385050" y="2955925"/>
          <p14:tracePt t="197154" x="7483475" y="2946400"/>
          <p14:tracePt t="197164" x="7616825" y="2919413"/>
          <p14:tracePt t="197175" x="7813675" y="2911475"/>
          <p14:tracePt t="197186" x="8054975" y="2911475"/>
          <p14:tracePt t="197200" x="8205788" y="2911475"/>
          <p14:tracePt t="197218" x="8348663" y="2901950"/>
          <p14:tracePt t="197235" x="8367713" y="2901950"/>
          <p14:tracePt t="197250" x="8367713" y="2894013"/>
          <p14:tracePt t="197267" x="8348663" y="2894013"/>
          <p14:tracePt t="197284" x="8286750" y="2894013"/>
          <p14:tracePt t="197301" x="8027988" y="2894013"/>
          <p14:tracePt t="197318" x="7608888" y="2894013"/>
          <p14:tracePt t="197334" x="7340600" y="2884488"/>
          <p14:tracePt t="197351" x="7045325" y="2884488"/>
          <p14:tracePt t="197368" x="6902450" y="2874963"/>
          <p14:tracePt t="197410" x="6902450" y="2867025"/>
          <p14:tracePt t="197420" x="6911975" y="2857500"/>
          <p14:tracePt t="197434" x="6983413" y="2840038"/>
          <p14:tracePt t="197451" x="7340600" y="2768600"/>
          <p14:tracePt t="197468" x="7643813" y="2741613"/>
          <p14:tracePt t="197484" x="8180388" y="2741613"/>
          <p14:tracePt t="197501" x="8466138" y="2741613"/>
          <p14:tracePt t="197517" x="8562975" y="2741613"/>
          <p14:tracePt t="197534" x="8653463" y="2732088"/>
          <p14:tracePt t="197593" x="8634413" y="2732088"/>
          <p14:tracePt t="197603" x="8555038" y="2751138"/>
          <p14:tracePt t="197613" x="8429625" y="2813050"/>
          <p14:tracePt t="197624" x="8296275" y="2867025"/>
          <p14:tracePt t="197635" x="8153400" y="2901950"/>
          <p14:tracePt t="197651" x="8045450" y="2938463"/>
          <p14:tracePt t="197667" x="7858125" y="3054350"/>
          <p14:tracePt t="197685" x="7724775" y="3152775"/>
          <p14:tracePt t="197701" x="7724775" y="3160713"/>
          <p14:tracePt t="197746" x="7742238" y="3160713"/>
          <p14:tracePt t="197757" x="7813675" y="3160713"/>
          <p14:tracePt t="197768" x="7920038" y="3125788"/>
          <p14:tracePt t="197784" x="8027988" y="3116263"/>
          <p14:tracePt t="197800" x="8205788" y="3081338"/>
          <p14:tracePt t="197818" x="8232775" y="3081338"/>
          <p14:tracePt t="198136" x="7848600" y="3108325"/>
          <p14:tracePt t="198145" x="7572375" y="3197225"/>
          <p14:tracePt t="198155" x="7331075" y="3268663"/>
          <p14:tracePt t="198168" x="7099300" y="3375025"/>
          <p14:tracePt t="198185" x="6518275" y="3643313"/>
          <p14:tracePt t="199279" x="5653088" y="3643313"/>
          <p14:tracePt t="199288" x="5303838" y="3616325"/>
          <p14:tracePt t="199301" x="5143500" y="3608388"/>
          <p14:tracePt t="199319" x="4919663" y="3536950"/>
          <p14:tracePt t="199334" x="4848225" y="3536950"/>
          <p14:tracePt t="199352" x="4813300" y="3536950"/>
          <p14:tracePt t="199637" x="4705350" y="3625850"/>
          <p14:tracePt t="199646" x="4554538" y="3759200"/>
          <p14:tracePt t="199656" x="4384675" y="3867150"/>
          <p14:tracePt t="199668" x="4241800" y="3946525"/>
          <p14:tracePt t="199684" x="4037013" y="4027488"/>
          <p14:tracePt t="199701" x="3616325" y="4179888"/>
          <p14:tracePt t="199718" x="3286125" y="4286250"/>
          <p14:tracePt t="199735" x="3160713" y="4340225"/>
          <p14:tracePt t="199751" x="2990850" y="4411663"/>
          <p14:tracePt t="199769" x="2928938" y="4394200"/>
          <p14:tracePt t="200116" x="2990850" y="4394200"/>
          <p14:tracePt t="200126" x="3098800" y="4384675"/>
          <p14:tracePt t="200137" x="3232150" y="4367213"/>
          <p14:tracePt t="200151" x="3473450" y="4367213"/>
          <p14:tracePt t="200168" x="3956050" y="4330700"/>
          <p14:tracePt t="200185" x="4152900" y="4330700"/>
          <p14:tracePt t="200201" x="4518025" y="4348163"/>
          <p14:tracePt t="200218" x="4724400" y="4348163"/>
          <p14:tracePt t="200234" x="4795838" y="4367213"/>
          <p14:tracePt t="200251" x="4867275" y="4357688"/>
          <p14:tracePt t="200290" x="4867275" y="4348163"/>
          <p14:tracePt t="200381" x="4894263" y="4348163"/>
          <p14:tracePt t="200392" x="4911725" y="4340225"/>
          <p14:tracePt t="200403" x="4956175" y="4330700"/>
          <p14:tracePt t="200418" x="5045075" y="4322763"/>
          <p14:tracePt t="200435" x="5251450" y="4286250"/>
          <p14:tracePt t="200453" x="5402263" y="4224338"/>
          <p14:tracePt t="200468" x="5465763" y="4179888"/>
          <p14:tracePt t="200729" x="5419725" y="4187825"/>
          <p14:tracePt t="200739" x="5375275" y="4197350"/>
          <p14:tracePt t="200751" x="5295900" y="4214813"/>
          <p14:tracePt t="200770" x="5143500" y="4224338"/>
          <p14:tracePt t="200784" x="5072063" y="4224338"/>
          <p14:tracePt t="200802" x="4991100" y="4224338"/>
          <p14:tracePt t="200852" x="5000625" y="4224338"/>
          <p14:tracePt t="200861" x="5010150" y="4224338"/>
          <p14:tracePt t="200872" x="5045075" y="4224338"/>
          <p14:tracePt t="200885" x="5072063" y="4214813"/>
          <p14:tracePt t="200903" x="5133975" y="4214813"/>
          <p14:tracePt t="200918" x="5153025" y="4214813"/>
          <p14:tracePt t="200934" x="5197475" y="4214813"/>
          <p14:tracePt t="200952" x="5205413" y="4214813"/>
          <p14:tracePt t="200968" x="5232400" y="4214813"/>
          <p14:tracePt t="200985" x="5286375" y="4197350"/>
          <p14:tracePt t="201001" x="5313363" y="4197350"/>
          <p14:tracePt t="201018" x="5340350" y="4187825"/>
          <p14:tracePt t="201035" x="5348288" y="4187825"/>
          <p14:tracePt t="201051" x="5357813" y="4187825"/>
          <p14:tracePt t="201068" x="5367338" y="4187825"/>
          <p14:tracePt t="201341" x="5340350" y="4187825"/>
          <p14:tracePt t="201352" x="5295900" y="4197350"/>
          <p14:tracePt t="201362" x="5232400" y="4214813"/>
          <p14:tracePt t="201372" x="5153025" y="4241800"/>
          <p14:tracePt t="201385" x="5081588" y="4241800"/>
          <p14:tracePt t="201403" x="5000625" y="4251325"/>
          <p14:tracePt t="201419" x="4956175" y="4251325"/>
          <p14:tracePt t="201435" x="4867275" y="4251325"/>
          <p14:tracePt t="201451" x="4822825" y="4251325"/>
          <p14:tracePt t="201469" x="4759325" y="4268788"/>
          <p14:tracePt t="201485" x="4751388" y="4268788"/>
          <p14:tracePt t="201502" x="4751388" y="4276725"/>
          <p14:tracePt t="201519" x="4759325" y="4276725"/>
          <p14:tracePt t="201842" x="4830763" y="4276725"/>
          <p14:tracePt t="201853" x="4919663" y="4268788"/>
          <p14:tracePt t="201862" x="5000625" y="4259263"/>
          <p14:tracePt t="201872" x="5081588" y="4251325"/>
          <p14:tracePt t="201885" x="5153025" y="4251325"/>
          <p14:tracePt t="201903" x="5241925" y="4241800"/>
          <p14:tracePt t="201919" x="5259388" y="4241800"/>
          <p14:tracePt t="201935" x="5276850" y="4232275"/>
          <p14:tracePt t="201951" x="5295900" y="4232275"/>
          <p14:tracePt t="202240" x="5286375" y="4232275"/>
          <p14:tracePt t="202251" x="5268913" y="4251325"/>
          <p14:tracePt t="202261" x="5259388" y="4251325"/>
          <p14:tracePt t="202271" x="5241925" y="4251325"/>
          <p14:tracePt t="202286" x="5214938" y="4259263"/>
          <p14:tracePt t="202302" x="5153025" y="4276725"/>
          <p14:tracePt t="202318" x="5108575" y="4286250"/>
          <p14:tracePt t="202335" x="4938713" y="4286250"/>
          <p14:tracePt t="202353" x="4679950" y="4214813"/>
          <p14:tracePt t="202369" x="4598988" y="4170363"/>
          <p14:tracePt t="202385" x="4554538" y="4125913"/>
          <p14:tracePt t="202679" x="4562475" y="4116388"/>
          <p14:tracePt t="202690" x="4652963" y="4116388"/>
          <p14:tracePt t="202700" x="4786313" y="4116388"/>
          <p14:tracePt t="202710" x="4929188" y="4116388"/>
          <p14:tracePt t="202721" x="5062538" y="4133850"/>
          <p14:tracePt t="202735" x="5160963" y="4133850"/>
          <p14:tracePt t="202752" x="5224463" y="4133850"/>
          <p14:tracePt t="202802" x="5214938" y="4133850"/>
          <p14:tracePt t="202812" x="5205413" y="4143375"/>
          <p14:tracePt t="202822" x="5187950" y="4160838"/>
          <p14:tracePt t="202835" x="5160963" y="4170363"/>
          <p14:tracePt t="202853" x="5133975" y="4214813"/>
          <p14:tracePt t="202868" x="5116513" y="4224338"/>
          <p14:tracePt t="202885" x="5108575" y="4259263"/>
          <p14:tracePt t="202902" x="5108575" y="4268788"/>
          <p14:tracePt t="202919" x="5108575" y="4276725"/>
          <p14:tracePt t="202936" x="5108575" y="4286250"/>
          <p14:tracePt t="202952" x="5108575" y="4295775"/>
          <p14:tracePt t="202969" x="5108575" y="4313238"/>
          <p14:tracePt t="203201" x="5126038" y="4295775"/>
          <p14:tracePt t="203211" x="5187950" y="4259263"/>
          <p14:tracePt t="203221" x="5268913" y="4224338"/>
          <p14:tracePt t="203235" x="5375275" y="4187825"/>
          <p14:tracePt t="203252" x="5545138" y="4143375"/>
          <p14:tracePt t="203269" x="5599113" y="4143375"/>
          <p14:tracePt t="203286" x="5634038" y="4133850"/>
          <p14:tracePt t="203319" x="5634038" y="4143375"/>
          <p14:tracePt t="203506" x="5562600" y="4152900"/>
          <p14:tracePt t="203517" x="5465763" y="4152900"/>
          <p14:tracePt t="203527" x="5375275" y="4152900"/>
          <p14:tracePt t="203539" x="5286375" y="4152900"/>
          <p14:tracePt t="203552" x="5251450" y="4152900"/>
          <p14:tracePt t="203569" x="5241925" y="4152900"/>
          <p14:tracePt t="203599" x="5241925" y="4143375"/>
          <p14:tracePt t="203609" x="5259388" y="4133850"/>
          <p14:tracePt t="203620" x="5286375" y="4098925"/>
          <p14:tracePt t="203635" x="5313363" y="4089400"/>
          <p14:tracePt t="203652" x="5340350" y="4071938"/>
          <p14:tracePt t="203670" x="5348288" y="4071938"/>
          <p14:tracePt t="203702" x="5384800" y="4071938"/>
          <p14:tracePt t="203719" x="5411788" y="4062413"/>
          <p14:tracePt t="203735" x="5483225" y="4062413"/>
          <p14:tracePt t="203752" x="5572125" y="4062413"/>
          <p14:tracePt t="203769" x="5589588" y="4062413"/>
          <p14:tracePt t="203786" x="5616575" y="4062413"/>
          <p14:tracePt t="203803" x="5616575" y="4054475"/>
          <p14:tracePt t="203819" x="5616575" y="4044950"/>
          <p14:tracePt t="203835" x="5616575" y="4037013"/>
          <p14:tracePt t="203869" x="5616575" y="4027488"/>
          <p14:tracePt t="203886" x="5616575" y="4017963"/>
          <p14:tracePt t="203902" x="5626100" y="4010025"/>
          <p14:tracePt t="203919" x="5626100" y="4000500"/>
          <p14:tracePt t="203956" x="5626100" y="3990975"/>
          <p14:tracePt t="203967" x="5626100" y="3983038"/>
          <p14:tracePt t="203976" x="5616575" y="3973513"/>
          <p14:tracePt t="203988" x="5589588" y="3956050"/>
          <p14:tracePt t="204002" x="5572125" y="3946525"/>
          <p14:tracePt t="204019" x="5537200" y="3929063"/>
          <p14:tracePt t="204052" x="5527675" y="3929063"/>
          <p14:tracePt t="204069" x="5510213" y="3929063"/>
          <p14:tracePt t="204086" x="5491163" y="3929063"/>
          <p14:tracePt t="204102" x="5446713" y="3929063"/>
          <p14:tracePt t="204120" x="5394325" y="3929063"/>
          <p14:tracePt t="204135" x="5357813" y="3938588"/>
          <p14:tracePt t="204152" x="5303838" y="3946525"/>
          <p14:tracePt t="204170" x="5251450" y="3956050"/>
          <p14:tracePt t="204185" x="5205413" y="3983038"/>
          <p14:tracePt t="204202" x="5170488" y="3990975"/>
          <p14:tracePt t="204235" x="5170488" y="4000500"/>
          <p14:tracePt t="204253" x="5170488" y="4010025"/>
          <p14:tracePt t="204269" x="5160963" y="4037013"/>
          <p14:tracePt t="204286" x="5160963" y="4089400"/>
          <p14:tracePt t="204303" x="5153025" y="4108450"/>
          <p14:tracePt t="204319" x="5153025" y="4125913"/>
          <p14:tracePt t="204336" x="5153025" y="4133850"/>
          <p14:tracePt t="204375" x="5160963" y="4133850"/>
          <p14:tracePt t="204386" x="5180013" y="4152900"/>
          <p14:tracePt t="204402" x="5224463" y="4170363"/>
          <p14:tracePt t="204419" x="5295900" y="4205288"/>
          <p14:tracePt t="204437" x="5313363" y="4214813"/>
          <p14:tracePt t="204452" x="5322888" y="4214813"/>
          <p14:tracePt t="204469" x="5330825" y="4214813"/>
          <p14:tracePt t="204486" x="5367338" y="4214813"/>
          <p14:tracePt t="204502" x="5411788" y="4214813"/>
          <p14:tracePt t="204519" x="5518150" y="4133850"/>
          <p14:tracePt t="204537" x="5589588" y="4044950"/>
          <p14:tracePt t="204540" x="5634038" y="3973513"/>
          <p14:tracePt t="204552" x="5653088" y="3938588"/>
          <p14:tracePt t="204569" x="5670550" y="3894138"/>
          <p14:tracePt t="204586" x="5670550" y="3875088"/>
          <p14:tracePt t="204621" x="5670550" y="3867150"/>
          <p14:tracePt t="204635" x="5661025" y="3867150"/>
          <p14:tracePt t="204652" x="5634038" y="3857625"/>
          <p14:tracePt t="204670" x="5599113" y="3857625"/>
          <p14:tracePt t="204686" x="5545138" y="3857625"/>
          <p14:tracePt t="204703" x="5510213" y="3857625"/>
          <p14:tracePt t="204719" x="5483225" y="3857625"/>
          <p14:tracePt t="204735" x="5419725" y="3884613"/>
          <p14:tracePt t="204753" x="5348288" y="3919538"/>
          <p14:tracePt t="204769" x="5322888" y="3938588"/>
          <p14:tracePt t="204786" x="5303838" y="3973513"/>
          <p14:tracePt t="204804" x="5295900" y="4000500"/>
          <p14:tracePt t="204819" x="5295900" y="4010025"/>
          <p14:tracePt t="204836" x="5295900" y="4054475"/>
          <p14:tracePt t="204852" x="5295900" y="4071938"/>
          <p14:tracePt t="223220" x="5303838" y="4152900"/>
          <p14:tracePt t="223230" x="5357813" y="4224338"/>
          <p14:tracePt t="223241" x="5384800" y="4259263"/>
          <p14:tracePt t="223258" x="5384800" y="4268788"/>
          <p14:tracePt t="223274" x="5384800" y="4276725"/>
          <p14:tracePt t="223341" x="5411788" y="4276725"/>
          <p14:tracePt t="223352" x="5446713" y="4276725"/>
          <p14:tracePt t="223362" x="5483225" y="4276725"/>
          <p14:tracePt t="223374" x="5537200" y="4259263"/>
          <p14:tracePt t="223390" x="5626100" y="4170363"/>
          <p14:tracePt t="223408" x="5929313" y="3840163"/>
          <p14:tracePt t="223424" x="6089650" y="3732213"/>
          <p14:tracePt t="223441" x="6286500" y="3517900"/>
          <p14:tracePt t="223720" x="6143625" y="3571875"/>
          <p14:tracePt t="223730" x="5946775" y="3643313"/>
          <p14:tracePt t="223741" x="5741988" y="3741738"/>
          <p14:tracePt t="223758" x="5518150" y="3813175"/>
          <p14:tracePt t="223774" x="5160963" y="3965575"/>
          <p14:tracePt t="223791" x="4965700" y="4044950"/>
          <p14:tracePt t="223807" x="4902200" y="4071938"/>
          <p14:tracePt t="223824" x="4857750" y="4116388"/>
          <p14:tracePt t="223842" x="4867275" y="4116388"/>
          <p14:tracePt t="223858" x="4884738" y="4116388"/>
          <p14:tracePt t="224159" x="4911725" y="4125913"/>
          <p14:tracePt t="224169" x="4938713" y="4125913"/>
          <p14:tracePt t="224179" x="4983163" y="4133850"/>
          <p14:tracePt t="224191" x="5010150" y="4133850"/>
          <p14:tracePt t="224208" x="5037138" y="4133850"/>
          <p14:tracePt t="224224" x="5099050" y="4133850"/>
          <p14:tracePt t="224241" x="5197475" y="4116388"/>
          <p14:tracePt t="224258" x="5286375" y="4062413"/>
          <p14:tracePt t="224274" x="5527675" y="3983038"/>
          <p14:tracePt t="224567" x="5518150" y="3983038"/>
          <p14:tracePt t="224578" x="5483225" y="4010025"/>
          <p14:tracePt t="224588" x="5456238" y="4027488"/>
          <p14:tracePt t="224598" x="5411788" y="4054475"/>
          <p14:tracePt t="224610" x="5367338" y="4098925"/>
          <p14:tracePt t="224624" x="5313363" y="4160838"/>
          <p14:tracePt t="224641" x="5205413" y="4322763"/>
          <p14:tracePt t="224658" x="5170488" y="4402138"/>
          <p14:tracePt t="224674" x="5170488" y="4510088"/>
          <p14:tracePt t="224691" x="5205413" y="4608513"/>
          <p14:tracePt t="224987" x="5268913" y="4589463"/>
          <p14:tracePt t="224996" x="5340350" y="4545013"/>
          <p14:tracePt t="225008" x="5411788" y="4500563"/>
          <p14:tracePt t="225025" x="5483225" y="4394200"/>
          <p14:tracePt t="225041" x="5634038" y="4224338"/>
          <p14:tracePt t="225058" x="5715000" y="4108450"/>
          <p14:tracePt t="225075" x="5715000" y="4071938"/>
          <p14:tracePt t="225091" x="5732463" y="4010025"/>
          <p14:tracePt t="225109" x="5732463" y="3946525"/>
          <p14:tracePt t="225508" x="5724525" y="3946525"/>
          <p14:tracePt t="225518" x="5688013" y="3946525"/>
          <p14:tracePt t="225528" x="5661025" y="3946525"/>
          <p14:tracePt t="225542" x="5626100" y="3938588"/>
          <p14:tracePt t="225559" x="5589588" y="3938588"/>
          <p14:tracePt t="225574" x="5572125" y="3938588"/>
          <p14:tracePt t="225592" x="5545138" y="3938588"/>
          <p14:tracePt t="225609" x="5510213" y="3956050"/>
          <p14:tracePt t="225625" x="5500688" y="3973513"/>
          <p14:tracePt t="226029" x="5483225" y="3973513"/>
          <p14:tracePt t="226038" x="5465763" y="3973513"/>
          <p14:tracePt t="226049" x="5429250" y="3983038"/>
          <p14:tracePt t="226060" x="5394325" y="3990975"/>
          <p14:tracePt t="226074" x="5340350" y="4000500"/>
          <p14:tracePt t="226091" x="5295900" y="4010025"/>
          <p14:tracePt t="226108" x="5276850" y="4017963"/>
          <p14:tracePt t="226125" x="5259388" y="4027488"/>
          <p14:tracePt t="226141" x="5259388" y="4037013"/>
          <p14:tracePt t="226175" x="5259388" y="4044950"/>
          <p14:tracePt t="226192" x="5241925" y="4071938"/>
          <p14:tracePt t="226208" x="5232400" y="4071938"/>
          <p14:tracePt t="226224" x="5232400" y="4089400"/>
          <p14:tracePt t="226242" x="5232400" y="4108450"/>
          <p14:tracePt t="226258" x="5232400" y="4116388"/>
          <p14:tracePt t="226275" x="5232400" y="4160838"/>
          <p14:tracePt t="226291" x="5276850" y="4179888"/>
          <p14:tracePt t="226308" x="5473700" y="4286250"/>
          <p14:tracePt t="226325" x="5581650" y="4322763"/>
          <p14:tracePt t="226342" x="5608638" y="4322763"/>
          <p14:tracePt t="226358" x="5626100" y="4322763"/>
          <p14:tracePt t="226391" x="5634038" y="4322763"/>
          <p14:tracePt t="226408" x="5653088" y="4322763"/>
          <p14:tracePt t="226426" x="5680075" y="4268788"/>
          <p14:tracePt t="226442" x="5759450" y="4116388"/>
          <p14:tracePt t="226458" x="5803900" y="4027488"/>
          <p14:tracePt t="226475" x="5803900" y="4010025"/>
          <p14:tracePt t="226492" x="5803900" y="4000500"/>
          <p14:tracePt t="226509" x="5803900" y="3990975"/>
          <p14:tracePt t="226541" x="5786438" y="3983038"/>
          <p14:tracePt t="226559" x="5688013" y="3956050"/>
          <p14:tracePt t="226575" x="5634038" y="3946525"/>
          <p14:tracePt t="226591" x="5483225" y="3938588"/>
          <p14:tracePt t="226609" x="5419725" y="3938588"/>
          <p14:tracePt t="226625" x="5322888" y="3938588"/>
          <p14:tracePt t="226642" x="5268913" y="3938588"/>
          <p14:tracePt t="226658" x="5251450" y="3938588"/>
          <p14:tracePt t="226675" x="5241925" y="3946525"/>
          <p14:tracePt t="226693" x="5214938" y="3990975"/>
          <p14:tracePt t="226708" x="5187950" y="4054475"/>
          <p14:tracePt t="231228" x="5180013" y="4054475"/>
          <p14:tracePt t="231248" x="5143500" y="4081463"/>
          <p14:tracePt t="231258" x="5081588" y="4143375"/>
          <p14:tracePt t="231268" x="4983163" y="4232275"/>
          <p14:tracePt t="231279" x="4857750" y="4375150"/>
          <p14:tracePt t="231292" x="4776788" y="4446588"/>
          <p14:tracePt t="231310" x="4697413" y="4537075"/>
          <p14:tracePt t="231326" x="4687888" y="4537075"/>
          <p14:tracePt t="231381" x="4714875" y="4545013"/>
          <p14:tracePt t="231391" x="4813300" y="4562475"/>
          <p14:tracePt t="231401" x="4919663" y="4572000"/>
          <p14:tracePt t="231412" x="5018088" y="4589463"/>
          <p14:tracePt t="231426" x="5133975" y="4598988"/>
          <p14:tracePt t="231443" x="5419725" y="4589463"/>
          <p14:tracePt t="231460" x="5572125" y="4527550"/>
          <p14:tracePt t="231476" x="5751513" y="4394200"/>
          <p14:tracePt t="231493" x="5857875" y="4259263"/>
          <p14:tracePt t="231510" x="5875338" y="4214813"/>
          <p14:tracePt t="231526" x="5875338" y="4152900"/>
          <p14:tracePt t="231543" x="5875338" y="4133850"/>
          <p14:tracePt t="231547" x="5840413" y="4089400"/>
          <p14:tracePt t="231770" x="5768975" y="4089400"/>
          <p14:tracePt t="231779" x="5680075" y="4116388"/>
          <p14:tracePt t="231789" x="5491163" y="4152900"/>
          <p14:tracePt t="231800" x="5214938" y="4179888"/>
          <p14:tracePt t="231811" x="4929188" y="4241800"/>
          <p14:tracePt t="231826" x="4537075" y="4286250"/>
          <p14:tracePt t="231842" x="3732213" y="4322763"/>
          <p14:tracePt t="231861" x="3465513" y="4322763"/>
          <p14:tracePt t="231876" x="3205163" y="4322763"/>
          <p14:tracePt t="231892" x="3098800" y="4303713"/>
          <p14:tracePt t="231910" x="3098800" y="4295775"/>
          <p14:tracePt t="231926" x="3098800" y="4286250"/>
          <p14:tracePt t="231944" x="3116263" y="4276725"/>
          <p14:tracePt t="231959" x="3133725" y="4276725"/>
          <p14:tracePt t="231976" x="3160713" y="4276725"/>
          <p14:tracePt t="231994" x="3268663" y="4214813"/>
          <p14:tracePt t="232208" x="3133725" y="4214813"/>
          <p14:tracePt t="232218" x="2813050" y="4232275"/>
          <p14:tracePt t="232229" x="2473325" y="4232275"/>
          <p14:tracePt t="232243" x="2062163" y="4232275"/>
          <p14:tracePt t="232260" x="1231900" y="4205288"/>
          <p14:tracePt t="232276" x="938213" y="4187825"/>
          <p14:tracePt t="232293" x="482600" y="4205288"/>
          <p14:tracePt t="232311" x="411163" y="4232275"/>
          <p14:tracePt t="232343" x="428625" y="4232275"/>
          <p14:tracePt t="232361" x="741363" y="4197350"/>
          <p14:tracePt t="232376" x="1009650" y="4098925"/>
          <p14:tracePt t="232577" x="1108075" y="4071938"/>
          <p14:tracePt t="232586" x="1633538" y="4000500"/>
          <p14:tracePt t="232596" x="2384425" y="3919538"/>
          <p14:tracePt t="232610" x="3187700" y="3857625"/>
          <p14:tracePt t="232627" x="4625975" y="3768725"/>
          <p14:tracePt t="232643" x="5180013" y="3751263"/>
          <p14:tracePt t="232660" x="5848350" y="3714750"/>
          <p14:tracePt t="232677" x="6045200" y="3705225"/>
          <p14:tracePt t="232693" x="6143625" y="3679825"/>
          <p14:tracePt t="232710" x="6143625" y="3660775"/>
          <p14:tracePt t="232923" x="6116638" y="3660775"/>
          <p14:tracePt t="232933" x="6018213" y="3697288"/>
          <p14:tracePt t="232945" x="5822950" y="3768725"/>
          <p14:tracePt t="232960" x="5616575" y="3867150"/>
          <p14:tracePt t="232976" x="5232400" y="4081463"/>
          <p14:tracePt t="232994" x="4965700" y="4259263"/>
          <p14:tracePt t="233010" x="4875213" y="4313238"/>
          <p14:tracePt t="233027" x="4768850" y="4367213"/>
          <p14:tracePt t="233043" x="4759325" y="4402138"/>
          <p14:tracePt t="233321" x="4867275" y="4402138"/>
          <p14:tracePt t="233332" x="5072063" y="4402138"/>
          <p14:tracePt t="233344" x="5286375" y="4402138"/>
          <p14:tracePt t="233360" x="5456238" y="4402138"/>
          <p14:tracePt t="233377" x="5705475" y="4394200"/>
          <p14:tracePt t="233394" x="5867400" y="4375150"/>
          <p14:tracePt t="233410" x="5919788" y="4357688"/>
          <p14:tracePt t="233427" x="5946775" y="4357688"/>
          <p14:tracePt t="233444" x="5956300" y="4357688"/>
          <p14:tracePt t="236876" x="5929313" y="4357688"/>
          <p14:tracePt t="236886" x="5867400" y="4357688"/>
          <p14:tracePt t="236897" x="5786438" y="4357688"/>
          <p14:tracePt t="236910" x="5697538" y="4357688"/>
          <p14:tracePt t="236928" x="5500688" y="4322763"/>
          <p14:tracePt t="236944" x="5438775" y="4313238"/>
          <p14:tracePt t="236961" x="5357813" y="4286250"/>
          <p14:tracePt t="236978" x="5303838" y="4259263"/>
          <p14:tracePt t="236994" x="5276850" y="4259263"/>
          <p14:tracePt t="237011" x="5197475" y="4251325"/>
          <p14:tracePt t="237029" x="5160963" y="4232275"/>
          <p14:tracePt t="237044" x="5153025" y="4232275"/>
          <p14:tracePt t="237162" x="5160963" y="4224338"/>
          <p14:tracePt t="237182" x="5180013" y="4214813"/>
          <p14:tracePt t="237193" x="5197475" y="4205288"/>
          <p14:tracePt t="237203" x="5232400" y="4197350"/>
          <p14:tracePt t="237214" x="5276850" y="4179888"/>
          <p14:tracePt t="237228" x="5313363" y="4143375"/>
          <p14:tracePt t="237245" x="5384800" y="4108450"/>
          <p14:tracePt t="237261" x="5411788" y="4108450"/>
          <p14:tracePt t="237278" x="5446713" y="4108450"/>
          <p14:tracePt t="237295" x="5465763" y="4108450"/>
          <p14:tracePt t="237509" x="5465763" y="4098925"/>
          <p14:tracePt t="237570" x="5473700" y="4081463"/>
          <p14:tracePt t="237581" x="5527675" y="4027488"/>
          <p14:tracePt t="237591" x="5589588" y="3965575"/>
          <p14:tracePt t="237601" x="5634038" y="3911600"/>
          <p14:tracePt t="237613" x="5688013" y="3813175"/>
          <p14:tracePt t="237628" x="5759450" y="3724275"/>
          <p14:tracePt t="237644" x="5875338" y="3608388"/>
          <p14:tracePt t="237662" x="5938838" y="3509963"/>
          <p14:tracePt t="237677" x="5973763" y="3482975"/>
          <p14:tracePt t="237694" x="6018213" y="3438525"/>
          <p14:tracePt t="237775" x="5983288" y="3455988"/>
          <p14:tracePt t="237785" x="5830888" y="3562350"/>
          <p14:tracePt t="237797" x="5599113" y="37957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increase speedup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503" y="979389"/>
            <a:ext cx="8228012" cy="5101172"/>
          </a:xfrm>
        </p:spPr>
        <p:txBody>
          <a:bodyPr/>
          <a:lstStyle/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000" dirty="0" smtClean="0"/>
              <a:t>Partition </a:t>
            </a:r>
            <a:r>
              <a:rPr lang="en-US" sz="2000" dirty="0"/>
              <a:t>the pipe to many pipe </a:t>
            </a:r>
            <a:r>
              <a:rPr lang="en-US" sz="2000" dirty="0" smtClean="0"/>
              <a:t>stages</a:t>
            </a:r>
            <a:endParaRPr lang="en-US" sz="2000" dirty="0"/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2000" dirty="0"/>
              <a:t>Balance the work in the pipe stages: make the longest pipe stage to be as short as possible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69636" y="2354799"/>
            <a:ext cx="5897548" cy="3949357"/>
            <a:chOff x="1169636" y="2354799"/>
            <a:chExt cx="5298074" cy="3547913"/>
          </a:xfrm>
        </p:grpSpPr>
        <p:pic>
          <p:nvPicPr>
            <p:cNvPr id="5" name="Picture 3" descr="C:\Users\pikryuko\AppData\Local\Temp\1bit_multiplexer_4_in_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7" t="11531"/>
            <a:stretch/>
          </p:blipFill>
          <p:spPr bwMode="auto">
            <a:xfrm rot="16200000">
              <a:off x="2015238" y="1509197"/>
              <a:ext cx="3547913" cy="5239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 rot="16200000">
              <a:off x="4746280" y="4181282"/>
              <a:ext cx="1803799" cy="1639061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13078" y="2155903"/>
            <a:ext cx="106863" cy="2444931"/>
            <a:chOff x="7056576" y="2252544"/>
            <a:chExt cx="206586" cy="3114909"/>
          </a:xfrm>
        </p:grpSpPr>
        <p:sp>
          <p:nvSpPr>
            <p:cNvPr id="9" name="Rectangle 8"/>
            <p:cNvSpPr/>
            <p:nvPr/>
          </p:nvSpPr>
          <p:spPr bwMode="auto">
            <a:xfrm>
              <a:off x="7056576" y="2252544"/>
              <a:ext cx="206586" cy="3114909"/>
            </a:xfrm>
            <a:prstGeom prst="rect">
              <a:avLst/>
            </a:prstGeom>
            <a:solidFill>
              <a:schemeClr val="accent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" name="Isosceles Triangle 11"/>
            <p:cNvSpPr/>
            <p:nvPr/>
          </p:nvSpPr>
          <p:spPr bwMode="auto">
            <a:xfrm>
              <a:off x="7067183" y="5254947"/>
              <a:ext cx="195979" cy="112506"/>
            </a:xfrm>
            <a:prstGeom prst="triangle">
              <a:avLst/>
            </a:prstGeom>
            <a:solidFill>
              <a:schemeClr val="accent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55324" y="2155903"/>
            <a:ext cx="112464" cy="4005200"/>
            <a:chOff x="7056576" y="2252544"/>
            <a:chExt cx="206586" cy="3114909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056576" y="2252544"/>
              <a:ext cx="206586" cy="3114909"/>
            </a:xfrm>
            <a:prstGeom prst="rect">
              <a:avLst/>
            </a:prstGeom>
            <a:solidFill>
              <a:schemeClr val="accent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" name="Isosceles Triangle 15"/>
            <p:cNvSpPr/>
            <p:nvPr/>
          </p:nvSpPr>
          <p:spPr bwMode="auto">
            <a:xfrm>
              <a:off x="7067184" y="5241659"/>
              <a:ext cx="195978" cy="125793"/>
            </a:xfrm>
            <a:prstGeom prst="triangle">
              <a:avLst/>
            </a:prstGeom>
            <a:solidFill>
              <a:schemeClr val="accent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82766" y="2155903"/>
            <a:ext cx="106863" cy="2444931"/>
            <a:chOff x="7056576" y="2252544"/>
            <a:chExt cx="206586" cy="3114909"/>
          </a:xfrm>
        </p:grpSpPr>
        <p:sp>
          <p:nvSpPr>
            <p:cNvPr id="18" name="Rectangle 17"/>
            <p:cNvSpPr/>
            <p:nvPr/>
          </p:nvSpPr>
          <p:spPr bwMode="auto">
            <a:xfrm>
              <a:off x="7056576" y="2252544"/>
              <a:ext cx="206586" cy="3114909"/>
            </a:xfrm>
            <a:prstGeom prst="rect">
              <a:avLst/>
            </a:prstGeom>
            <a:solidFill>
              <a:schemeClr val="accent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" name="Isosceles Triangle 18"/>
            <p:cNvSpPr/>
            <p:nvPr/>
          </p:nvSpPr>
          <p:spPr bwMode="auto">
            <a:xfrm>
              <a:off x="7067183" y="5254947"/>
              <a:ext cx="195979" cy="112506"/>
            </a:xfrm>
            <a:prstGeom prst="triangle">
              <a:avLst/>
            </a:prstGeom>
            <a:solidFill>
              <a:schemeClr val="accent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86590" y="4936273"/>
            <a:ext cx="1992351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Latches increase overall latency</a:t>
            </a:r>
            <a:endParaRPr lang="ru-RU" dirty="0" smtClean="0">
              <a:latin typeface="+mj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5156119"/>
      </p:ext>
    </p:extLst>
  </p:cSld>
  <p:clrMapOvr>
    <a:masterClrMapping/>
  </p:clrMapOvr>
  <p:transition advTm="15067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  <p:bldP spid="20" grpId="0" animBg="1"/>
    </p:bldLst>
  </p:timing>
  <p:extLst>
    <p:ext uri="{3A86A75C-4F4B-4683-9AE1-C65F6400EC91}">
      <p14:laserTraceLst xmlns:p14="http://schemas.microsoft.com/office/powerpoint/2010/main">
        <p14:tracePtLst>
          <p14:tracePt t="13975" x="3652838" y="3822700"/>
          <p14:tracePt t="13984" x="2990850" y="3589338"/>
          <p14:tracePt t="13995" x="2446338" y="3268663"/>
          <p14:tracePt t="14006" x="2009775" y="2938463"/>
          <p14:tracePt t="14020" x="1670050" y="2473325"/>
          <p14:tracePt t="14036" x="1366838" y="2054225"/>
          <p14:tracePt t="14053" x="1295400" y="1965325"/>
          <p14:tracePt t="14069" x="1268413" y="1866900"/>
          <p14:tracePt t="14332" x="1000125" y="1751013"/>
          <p14:tracePt t="14342" x="696913" y="1589088"/>
          <p14:tracePt t="14353" x="490538" y="1411288"/>
          <p14:tracePt t="14370" x="295275" y="1125538"/>
          <p14:tracePt t="14386" x="179388" y="973138"/>
          <p14:tracePt t="14404" x="169863" y="928688"/>
          <p14:tracePt t="14420" x="169863" y="901700"/>
          <p14:tracePt t="14659" x="223838" y="901700"/>
          <p14:tracePt t="14669" x="268288" y="901700"/>
          <p14:tracePt t="14679" x="339725" y="901700"/>
          <p14:tracePt t="14690" x="473075" y="919163"/>
          <p14:tracePt t="14703" x="731838" y="1062038"/>
          <p14:tracePt t="14720" x="1062038" y="1179513"/>
          <p14:tracePt t="14737" x="1285875" y="1250950"/>
          <p14:tracePt t="14754" x="1544638" y="1339850"/>
          <p14:tracePt t="14771" x="1660525" y="1366838"/>
          <p14:tracePt t="14996" x="1633538" y="1374775"/>
          <p14:tracePt t="15006" x="1571625" y="1428750"/>
          <p14:tracePt t="15016" x="1509713" y="1455738"/>
          <p14:tracePt t="15026" x="1438275" y="1465263"/>
          <p14:tracePt t="15038" x="1366838" y="1465263"/>
          <p14:tracePt t="15053" x="1285875" y="1473200"/>
          <p14:tracePt t="15070" x="1179513" y="1473200"/>
          <p14:tracePt t="15087" x="1143000" y="1473200"/>
          <p14:tracePt t="15103" x="1089025" y="1473200"/>
          <p14:tracePt t="15120" x="1081088" y="1473200"/>
          <p14:tracePt t="15455" x="1089025" y="1473200"/>
          <p14:tracePt t="15465" x="1098550" y="1473200"/>
          <p14:tracePt t="15476" x="1125538" y="1473200"/>
          <p14:tracePt t="15488" x="1160463" y="1473200"/>
          <p14:tracePt t="15504" x="1214438" y="1465263"/>
          <p14:tracePt t="15520" x="1322388" y="1446213"/>
          <p14:tracePt t="15537" x="1428750" y="1411288"/>
          <p14:tracePt t="15554" x="1465263" y="1411288"/>
          <p14:tracePt t="15570" x="1625600" y="1428750"/>
          <p14:tracePt t="15588" x="1741488" y="1446213"/>
          <p14:tracePt t="15603" x="1982788" y="1482725"/>
          <p14:tracePt t="15620" x="2232025" y="1509713"/>
          <p14:tracePt t="15637" x="2339975" y="1517650"/>
          <p14:tracePt t="15654" x="2616200" y="1509713"/>
          <p14:tracePt t="15915" x="2652713" y="1500188"/>
          <p14:tracePt t="15926" x="2751138" y="1482725"/>
          <p14:tracePt t="15935" x="2847975" y="1446213"/>
          <p14:tracePt t="15946" x="3036888" y="1428750"/>
          <p14:tracePt t="15958" x="3268663" y="1401763"/>
          <p14:tracePt t="15970" x="3402013" y="1374775"/>
          <p14:tracePt t="15987" x="3705225" y="1303338"/>
          <p14:tracePt t="16004" x="3867150" y="1295400"/>
          <p14:tracePt t="16021" x="4125913" y="1276350"/>
          <p14:tracePt t="16038" x="4384675" y="1276350"/>
          <p14:tracePt t="16053" x="4483100" y="1276350"/>
          <p14:tracePt t="16070" x="4652963" y="1276350"/>
          <p14:tracePt t="16088" x="4705350" y="1276350"/>
          <p14:tracePt t="16103" x="4840288" y="1258888"/>
          <p14:tracePt t="16120" x="4973638" y="1204913"/>
          <p14:tracePt t="16137" x="5027613" y="1160463"/>
          <p14:tracePt t="16477" x="5062538" y="1160463"/>
          <p14:tracePt t="16488" x="5108575" y="1160463"/>
          <p14:tracePt t="16497" x="5187950" y="1169988"/>
          <p14:tracePt t="16508" x="5241925" y="1179513"/>
          <p14:tracePt t="16521" x="5330825" y="1196975"/>
          <p14:tracePt t="16538" x="5446713" y="1214438"/>
          <p14:tracePt t="16554" x="5465763" y="1214438"/>
          <p14:tracePt t="16570" x="5465763" y="1204913"/>
          <p14:tracePt t="16604" x="5465763" y="1179513"/>
          <p14:tracePt t="16621" x="5465763" y="1081088"/>
          <p14:tracePt t="16637" x="5473700" y="1000125"/>
          <p14:tracePt t="16654" x="5491163" y="874713"/>
          <p14:tracePt t="16671" x="5491163" y="830263"/>
          <p14:tracePt t="16896" x="5483225" y="830263"/>
          <p14:tracePt t="16906" x="5473700" y="830263"/>
          <p14:tracePt t="16916" x="5465763" y="830263"/>
          <p14:tracePt t="16926" x="5384800" y="830263"/>
          <p14:tracePt t="16938" x="5126038" y="874713"/>
          <p14:tracePt t="16954" x="4518025" y="911225"/>
          <p14:tracePt t="16970" x="3152775" y="1062038"/>
          <p14:tracePt t="16988" x="1955800" y="1133475"/>
          <p14:tracePt t="17004" x="1554163" y="1187450"/>
          <p14:tracePt t="17021" x="1160463" y="1152525"/>
          <p14:tracePt t="17037" x="1089025" y="1143000"/>
          <p14:tracePt t="17054" x="1044575" y="1089025"/>
          <p14:tracePt t="17071" x="1036638" y="1098550"/>
          <p14:tracePt t="17345" x="1036638" y="1152525"/>
          <p14:tracePt t="17356" x="1036638" y="1204913"/>
          <p14:tracePt t="17365" x="1036638" y="1231900"/>
          <p14:tracePt t="17376" x="1036638" y="1258888"/>
          <p14:tracePt t="17387" x="1036638" y="1285875"/>
          <p14:tracePt t="17404" x="1036638" y="1303338"/>
          <p14:tracePt t="17420" x="1036638" y="1339850"/>
          <p14:tracePt t="17437" x="1036638" y="1347788"/>
          <p14:tracePt t="17454" x="1044575" y="1357313"/>
          <p14:tracePt t="17471" x="1133475" y="1366838"/>
          <p14:tracePt t="17489" x="1536700" y="1384300"/>
          <p14:tracePt t="17504" x="1857375" y="1384300"/>
          <p14:tracePt t="17521" x="2544763" y="1428750"/>
          <p14:tracePt t="17537" x="2857500" y="1428750"/>
          <p14:tracePt t="17554" x="3589338" y="1428750"/>
          <p14:tracePt t="17571" x="4268788" y="1428750"/>
          <p14:tracePt t="17587" x="4554538" y="1428750"/>
          <p14:tracePt t="17604" x="4938713" y="1411288"/>
          <p14:tracePt t="17622" x="5081588" y="1401763"/>
          <p14:tracePt t="17637" x="5116513" y="1401763"/>
          <p14:tracePt t="17654" x="5133975" y="1401763"/>
          <p14:tracePt t="17817" x="5062538" y="1401763"/>
          <p14:tracePt t="17825" x="4973638" y="1411288"/>
          <p14:tracePt t="17837" x="4786313" y="1438275"/>
          <p14:tracePt t="17854" x="4500563" y="1438275"/>
          <p14:tracePt t="17871" x="3867150" y="1330325"/>
          <p14:tracePt t="17888" x="3357563" y="1169988"/>
          <p14:tracePt t="17904" x="3170238" y="1143000"/>
          <p14:tracePt t="17921" x="3027363" y="1143000"/>
          <p14:tracePt t="17938" x="2982913" y="1143000"/>
          <p14:tracePt t="17971" x="2990850" y="1143000"/>
          <p14:tracePt t="25225" x="2366963" y="1544638"/>
          <p14:tracePt t="25241" x="2170113" y="1608138"/>
          <p14:tracePt t="25256" x="1812925" y="1803400"/>
          <p14:tracePt t="25274" x="1679575" y="1919288"/>
          <p14:tracePt t="25290" x="1616075" y="1955800"/>
          <p14:tracePt t="25307" x="1482725" y="2017713"/>
          <p14:tracePt t="25323" x="1384300" y="2036763"/>
          <p14:tracePt t="25340" x="1214438" y="2081213"/>
          <p14:tracePt t="25357" x="1054100" y="2081213"/>
          <p14:tracePt t="25373" x="990600" y="2071688"/>
          <p14:tracePt t="25389" x="911225" y="2017713"/>
          <p14:tracePt t="25408" x="822325" y="1946275"/>
          <p14:tracePt t="25422" x="795338" y="1919288"/>
          <p14:tracePt t="25440" x="776288" y="1901825"/>
          <p14:tracePt t="25473" x="776288" y="1874838"/>
          <p14:tracePt t="25490" x="857250" y="1803400"/>
          <p14:tracePt t="25507" x="955675" y="1768475"/>
          <p14:tracePt t="25523" x="1160463" y="1731963"/>
          <p14:tracePt t="25541" x="1268413" y="1724025"/>
          <p14:tracePt t="25556" x="1303338" y="1724025"/>
          <p14:tracePt t="25573" x="1465263" y="1724025"/>
          <p14:tracePt t="25589" x="1562100" y="1724025"/>
          <p14:tracePt t="25606" x="1741488" y="1751013"/>
          <p14:tracePt t="25623" x="1884363" y="1768475"/>
          <p14:tracePt t="25640" x="1919288" y="1768475"/>
          <p14:tracePt t="25656" x="1928813" y="1768475"/>
          <p14:tracePt t="25673" x="1928813" y="1785938"/>
          <p14:tracePt t="25919" x="1990725" y="1785938"/>
          <p14:tracePt t="25928" x="2108200" y="1785938"/>
          <p14:tracePt t="25940" x="2268538" y="1785938"/>
          <p14:tracePt t="25956" x="2446338" y="1830388"/>
          <p14:tracePt t="25973" x="2813050" y="1901825"/>
          <p14:tracePt t="25990" x="3133725" y="1901825"/>
          <p14:tracePt t="26006" x="3465513" y="1965325"/>
          <p14:tracePt t="42038" x="3357563" y="1830388"/>
          <p14:tracePt t="42047" x="3232150" y="1731963"/>
          <p14:tracePt t="42061" x="3071813" y="1643063"/>
          <p14:tracePt t="42078" x="2643188" y="1554163"/>
          <p14:tracePt t="42094" x="2393950" y="1517650"/>
          <p14:tracePt t="42111" x="2044700" y="1509713"/>
          <p14:tracePt t="42128" x="1955800" y="1509713"/>
          <p14:tracePt t="42144" x="1830388" y="1500188"/>
          <p14:tracePt t="42161" x="1839913" y="1465263"/>
          <p14:tracePt t="42365" x="1731963" y="1465263"/>
          <p14:tracePt t="42374" x="1571625" y="1500188"/>
          <p14:tracePt t="42384" x="1366838" y="1616075"/>
          <p14:tracePt t="42395" x="1187450" y="1625600"/>
          <p14:tracePt t="42410" x="1071563" y="1633538"/>
          <p14:tracePt t="42427" x="946150" y="1633538"/>
          <p14:tracePt t="42497" x="955675" y="1633538"/>
          <p14:tracePt t="42507" x="982663" y="1633538"/>
          <p14:tracePt t="42517" x="1036638" y="1625600"/>
          <p14:tracePt t="42529" x="1108075" y="1625600"/>
          <p14:tracePt t="42544" x="1214438" y="1625600"/>
          <p14:tracePt t="42561" x="1724025" y="1608138"/>
          <p14:tracePt t="42579" x="2312988" y="1589088"/>
          <p14:tracePt t="42594" x="2633663" y="1554163"/>
          <p14:tracePt t="42611" x="3071813" y="1490663"/>
          <p14:tracePt t="42628" x="3259138" y="1465263"/>
          <p14:tracePt t="42644" x="3419475" y="1438275"/>
          <p14:tracePt t="42661" x="3446463" y="1438275"/>
          <p14:tracePt t="42752" x="3465513" y="1438275"/>
          <p14:tracePt t="42762" x="3500438" y="1473200"/>
          <p14:tracePt t="42988" x="3482975" y="1536700"/>
          <p14:tracePt t="42997" x="3438525" y="1589088"/>
          <p14:tracePt t="43010" x="3367088" y="1643063"/>
          <p14:tracePt t="43028" x="3170238" y="1776413"/>
          <p14:tracePt t="43044" x="3062288" y="1839913"/>
          <p14:tracePt t="43061" x="2813050" y="1965325"/>
          <p14:tracePt t="43078" x="2660650" y="2081213"/>
          <p14:tracePt t="43094" x="2465388" y="2197100"/>
          <p14:tracePt t="43111" x="2357438" y="2251075"/>
          <p14:tracePt t="51940" x="2438400" y="2303463"/>
          <p14:tracePt t="51949" x="2589213" y="2339975"/>
          <p14:tracePt t="51959" x="2901950" y="2401888"/>
          <p14:tracePt t="51971" x="3276600" y="2465388"/>
          <p14:tracePt t="51981" x="3679825" y="2544763"/>
          <p14:tracePt t="51997" x="4187825" y="2652713"/>
          <p14:tracePt t="52013" x="4973638" y="2965450"/>
          <p14:tracePt t="52031" x="5465763" y="3125788"/>
          <p14:tracePt t="52046" x="5634038" y="3187700"/>
          <p14:tracePt t="52063" x="5894388" y="3313113"/>
          <p14:tracePt t="52338" x="5732463" y="3340100"/>
          <p14:tracePt t="52348" x="5394325" y="3340100"/>
          <p14:tracePt t="52358" x="4884738" y="3340100"/>
          <p14:tracePt t="52368" x="4259263" y="3340100"/>
          <p14:tracePt t="52380" x="3633788" y="3340100"/>
          <p14:tracePt t="52397" x="3027363" y="3340100"/>
          <p14:tracePt t="52413" x="2054225" y="3402013"/>
          <p14:tracePt t="52430" x="1652588" y="3429000"/>
          <p14:tracePt t="52447" x="1581150" y="3429000"/>
          <p14:tracePt t="52463" x="1500188" y="3375025"/>
          <p14:tracePt t="52717" x="1608138" y="3313113"/>
          <p14:tracePt t="52725" x="1839913" y="3251200"/>
          <p14:tracePt t="52736" x="2241550" y="3170238"/>
          <p14:tracePt t="52747" x="2776538" y="3116263"/>
          <p14:tracePt t="52764" x="3367088" y="3054350"/>
          <p14:tracePt t="52780" x="4330700" y="3054350"/>
          <p14:tracePt t="52797" x="4867275" y="3108325"/>
          <p14:tracePt t="52814" x="5027613" y="3143250"/>
          <p14:tracePt t="52830" x="5133975" y="3197225"/>
          <p14:tracePt t="52848" x="5232400" y="3295650"/>
          <p14:tracePt t="53123" x="5143500" y="3357563"/>
          <p14:tracePt t="53134" x="4983163" y="3455988"/>
          <p14:tracePt t="53144" x="4679950" y="3581400"/>
          <p14:tracePt t="53155" x="4375150" y="3724275"/>
          <p14:tracePt t="53166" x="4000500" y="3875088"/>
          <p14:tracePt t="53180" x="3643313" y="4081463"/>
          <p14:tracePt t="53197" x="3044825" y="4232275"/>
          <p14:tracePt t="53214" x="2911475" y="4251325"/>
          <p14:tracePt t="53230" x="2776538" y="4268788"/>
          <p14:tracePt t="53247" x="2741613" y="4259263"/>
          <p14:tracePt t="53264" x="2741613" y="4214813"/>
          <p14:tracePt t="53574" x="2660650" y="4224338"/>
          <p14:tracePt t="53583" x="2536825" y="4224338"/>
          <p14:tracePt t="53594" x="2384425" y="4241800"/>
          <p14:tracePt t="53604" x="2160588" y="4251325"/>
          <p14:tracePt t="53615" x="1911350" y="4276725"/>
          <p14:tracePt t="53630" x="1714500" y="4276725"/>
          <p14:tracePt t="53647" x="1285875" y="4197350"/>
          <p14:tracePt t="53663" x="1152525" y="4143375"/>
          <p14:tracePt t="53680" x="1009650" y="3990975"/>
          <p14:tracePt t="53697" x="946150" y="3741738"/>
          <p14:tracePt t="53714" x="946150" y="3660775"/>
          <p14:tracePt t="53730" x="1062038" y="3429000"/>
          <p14:tracePt t="54002" x="1098550" y="3429000"/>
          <p14:tracePt t="54012" x="1187450" y="3429000"/>
          <p14:tracePt t="54023" x="1384300" y="3429000"/>
          <p14:tracePt t="54034" x="1697038" y="3429000"/>
          <p14:tracePt t="54047" x="2160588" y="3429000"/>
          <p14:tracePt t="54064" x="3036888" y="3455988"/>
          <p14:tracePt t="54080" x="3402013" y="3455988"/>
          <p14:tracePt t="54097" x="4027488" y="3455988"/>
          <p14:tracePt t="54115" x="4276725" y="3455988"/>
          <p14:tracePt t="54130" x="4384675" y="3455988"/>
          <p14:tracePt t="54147" x="4473575" y="3473450"/>
          <p14:tracePt t="54380" x="4500563" y="3490913"/>
          <p14:tracePt t="54390" x="4562475" y="3509963"/>
          <p14:tracePt t="54400" x="4795838" y="3608388"/>
          <p14:tracePt t="54414" x="5180013" y="3697288"/>
          <p14:tracePt t="54431" x="5929313" y="3894138"/>
          <p14:tracePt t="54447" x="6224588" y="4000500"/>
          <p14:tracePt t="54464" x="6769100" y="4214813"/>
          <p14:tracePt t="54481" x="6929438" y="4295775"/>
          <p14:tracePt t="54688" x="6867525" y="4322763"/>
          <p14:tracePt t="54697" x="6804025" y="4357688"/>
          <p14:tracePt t="54707" x="6732588" y="4446588"/>
          <p14:tracePt t="54717" x="6626225" y="4500563"/>
          <p14:tracePt t="54730" x="6429375" y="4572000"/>
          <p14:tracePt t="54748" x="5751513" y="4751388"/>
          <p14:tracePt t="54764" x="5303838" y="4803775"/>
          <p14:tracePt t="54780" x="4572000" y="4848225"/>
          <p14:tracePt t="54799" x="4268788" y="4848225"/>
          <p14:tracePt t="54814" x="4197350" y="4848225"/>
          <p14:tracePt t="54830" x="4170363" y="4848225"/>
          <p14:tracePt t="55852" x="4170363" y="4956175"/>
          <p14:tracePt t="55861" x="4187825" y="5081588"/>
          <p14:tracePt t="55871" x="4187825" y="5116513"/>
          <p14:tracePt t="55883" x="4187825" y="5187950"/>
          <p14:tracePt t="55898" x="4187825" y="5224463"/>
          <p14:tracePt t="55915" x="4152900" y="5251450"/>
          <p14:tracePt t="55932" x="4010025" y="5268913"/>
          <p14:tracePt t="55948" x="3894138" y="5268913"/>
          <p14:tracePt t="55965" x="3517900" y="5251450"/>
          <p14:tracePt t="55981" x="3295650" y="5232400"/>
          <p14:tracePt t="55985" x="3143250" y="5224463"/>
          <p14:tracePt t="55998" x="3009900" y="5224463"/>
          <p14:tracePt t="56014" x="2830513" y="5224463"/>
          <p14:tracePt t="56031" x="2759075" y="5224463"/>
          <p14:tracePt t="56048" x="2608263" y="5224463"/>
          <p14:tracePt t="56290" x="2554288" y="5232400"/>
          <p14:tracePt t="56300" x="2473325" y="5232400"/>
          <p14:tracePt t="56310" x="2339975" y="5232400"/>
          <p14:tracePt t="56321" x="2187575" y="5214938"/>
          <p14:tracePt t="56333" x="1919288" y="5116513"/>
          <p14:tracePt t="56348" x="1731963" y="5027613"/>
          <p14:tracePt t="56364" x="1554163" y="4875213"/>
          <p14:tracePt t="56381" x="1536700" y="4813300"/>
          <p14:tracePt t="56398" x="1527175" y="4724400"/>
          <p14:tracePt t="56414" x="1527175" y="4697413"/>
          <p14:tracePt t="56647" x="1527175" y="4705350"/>
          <p14:tracePt t="56658" x="1527175" y="4732338"/>
          <p14:tracePt t="56668" x="1527175" y="4768850"/>
          <p14:tracePt t="56681" x="1517650" y="4822825"/>
          <p14:tracePt t="56699" x="1455738" y="4991100"/>
          <p14:tracePt t="56715" x="1419225" y="5187950"/>
          <p14:tracePt t="56731" x="1374775" y="5357813"/>
          <p14:tracePt t="56749" x="1357313" y="5491163"/>
          <p14:tracePt t="56765" x="1357313" y="5510213"/>
          <p14:tracePt t="56781" x="1357313" y="5562600"/>
          <p14:tracePt t="56995" x="1374775" y="5562600"/>
          <p14:tracePt t="57005" x="1473200" y="5562600"/>
          <p14:tracePt t="57017" x="1679575" y="5537200"/>
          <p14:tracePt t="57031" x="1946275" y="5518150"/>
          <p14:tracePt t="57048" x="2589213" y="5491163"/>
          <p14:tracePt t="57066" x="3044825" y="5491163"/>
          <p14:tracePt t="57081" x="3224213" y="5483225"/>
          <p14:tracePt t="57098" x="3429000" y="5483225"/>
          <p14:tracePt t="57115" x="3536950" y="5483225"/>
          <p14:tracePt t="57131" x="3598863" y="5483225"/>
          <p14:tracePt t="57343" x="3803650" y="5367338"/>
          <p14:tracePt t="57393" x="3751263" y="5357813"/>
          <p14:tracePt t="57403" x="3687763" y="5357813"/>
          <p14:tracePt t="57415" x="3616325" y="5348288"/>
          <p14:tracePt t="57431" x="3562350" y="5330825"/>
          <p14:tracePt t="57448" x="3482975" y="5286375"/>
          <p14:tracePt t="57465" x="3411538" y="5197475"/>
          <p14:tracePt t="57482" x="3394075" y="5126038"/>
          <p14:tracePt t="57498" x="3375025" y="5027613"/>
          <p14:tracePt t="57515" x="3375025" y="4956175"/>
          <p14:tracePt t="57531" x="3429000" y="4848225"/>
          <p14:tracePt t="57548" x="3509963" y="4714875"/>
          <p14:tracePt t="57565" x="3544888" y="4697413"/>
          <p14:tracePt t="58465" x="3598863" y="4697413"/>
          <p14:tracePt t="58476" x="3687763" y="4714875"/>
          <p14:tracePt t="58486" x="3795713" y="4732338"/>
          <p14:tracePt t="58498" x="3938588" y="4768850"/>
          <p14:tracePt t="58516" x="4054475" y="4795838"/>
          <p14:tracePt t="58532" x="4340225" y="4884738"/>
          <p14:tracePt t="58548" x="4554538" y="4973638"/>
          <p14:tracePt t="58565" x="4633913" y="5018088"/>
          <p14:tracePt t="58582" x="4768850" y="5116513"/>
          <p14:tracePt t="58599" x="4776788" y="5126038"/>
          <p14:tracePt t="58615" x="4776788" y="5133975"/>
          <p14:tracePt t="58833" x="4786313" y="5143500"/>
          <p14:tracePt t="58843" x="4803775" y="5143500"/>
          <p14:tracePt t="58854" x="4822825" y="5153025"/>
          <p14:tracePt t="58865" x="4857750" y="5153025"/>
          <p14:tracePt t="58881" x="4946650" y="5153025"/>
          <p14:tracePt t="58899" x="5143500" y="5153025"/>
          <p14:tracePt t="58916" x="5330825" y="5116513"/>
          <p14:tracePt t="58931" x="5411788" y="5072063"/>
          <p14:tracePt t="58948" x="5518150" y="5037138"/>
          <p14:tracePt t="59223" x="5483225" y="5037138"/>
          <p14:tracePt t="59232" x="5411788" y="5018088"/>
          <p14:tracePt t="59242" x="5330825" y="5010150"/>
          <p14:tracePt t="59252" x="5232400" y="4991100"/>
          <p14:tracePt t="59265" x="5108575" y="4965700"/>
          <p14:tracePt t="59283" x="4875213" y="4894263"/>
          <p14:tracePt t="59298" x="4795838" y="4867275"/>
          <p14:tracePt t="59315" x="4670425" y="4803775"/>
          <p14:tracePt t="59331" x="4652963" y="4803775"/>
          <p14:tracePt t="59348" x="4652963" y="4776788"/>
          <p14:tracePt t="59620" x="4562475" y="4813300"/>
          <p14:tracePt t="59630" x="4456113" y="4867275"/>
          <p14:tracePt t="59640" x="4276725" y="4938713"/>
          <p14:tracePt t="59651" x="4071938" y="5018088"/>
          <p14:tracePt t="59665" x="3938588" y="5089525"/>
          <p14:tracePt t="59682" x="3759200" y="5214938"/>
          <p14:tracePt t="59698" x="3732213" y="5224463"/>
          <p14:tracePt t="59715" x="3724275" y="5224463"/>
          <p14:tracePt t="59752" x="3751263" y="5197475"/>
          <p14:tracePt t="59997" x="3830638" y="5197475"/>
          <p14:tracePt t="60008" x="3956050" y="5214938"/>
          <p14:tracePt t="60018" x="4160838" y="5241925"/>
          <p14:tracePt t="60033" x="4340225" y="5268913"/>
          <p14:tracePt t="60049" x="4572000" y="5303838"/>
          <p14:tracePt t="60065" x="4633913" y="5313363"/>
          <p14:tracePt t="60082" x="4643438" y="5313363"/>
          <p14:tracePt t="60101" x="4643438" y="5322888"/>
          <p14:tracePt t="60161" x="4625975" y="5322888"/>
          <p14:tracePt t="60171" x="4598988" y="5322888"/>
          <p14:tracePt t="60183" x="4581525" y="5330825"/>
          <p14:tracePt t="60198" x="4562475" y="5348288"/>
          <p14:tracePt t="60215" x="4491038" y="5375275"/>
          <p14:tracePt t="60233" x="4375150" y="5419725"/>
          <p14:tracePt t="60249" x="4330700" y="5446713"/>
          <p14:tracePt t="60265" x="4241800" y="5483225"/>
          <p14:tracePt t="60283" x="4214813" y="5510213"/>
          <p14:tracePt t="60713" x="4276725" y="5491163"/>
          <p14:tracePt t="60723" x="4375150" y="5465763"/>
          <p14:tracePt t="60734" x="4465638" y="5438775"/>
          <p14:tracePt t="60749" x="4545013" y="5394325"/>
          <p14:tracePt t="60766" x="4705350" y="5313363"/>
          <p14:tracePt t="60783" x="4786313" y="5232400"/>
          <p14:tracePt t="60799" x="4822825" y="5180013"/>
          <p14:tracePt t="60816" x="4848225" y="5089525"/>
          <p14:tracePt t="60832" x="4848225" y="5054600"/>
          <p14:tracePt t="60848" x="4848225" y="5037138"/>
          <p14:tracePt t="60866" x="4848225" y="5027613"/>
          <p14:tracePt t="60917" x="4848225" y="5000625"/>
          <p14:tracePt t="60927" x="4848225" y="4875213"/>
          <p14:tracePt t="61408" x="4768850" y="4867275"/>
          <p14:tracePt t="61417" x="4537075" y="4724400"/>
          <p14:tracePt t="61427" x="4224338" y="4562475"/>
          <p14:tracePt t="61438" x="3929063" y="4465638"/>
          <p14:tracePt t="61449" x="3741738" y="4429125"/>
          <p14:tracePt t="61465" x="3608388" y="4411663"/>
          <p14:tracePt t="61483" x="3322638" y="4384675"/>
          <p14:tracePt t="61500" x="3152775" y="4375150"/>
          <p14:tracePt t="61515" x="3098800" y="4375150"/>
          <p14:tracePt t="61532" x="3036888" y="4375150"/>
          <p14:tracePt t="61549" x="3027363" y="4375150"/>
          <p14:tracePt t="61960" x="2660650" y="4322763"/>
          <p14:tracePt t="61969" x="2393950" y="4322763"/>
          <p14:tracePt t="61982" x="2071688" y="4322763"/>
          <p14:tracePt t="61999" x="1785938" y="4402138"/>
          <p14:tracePt t="62917" x="1776413" y="4384675"/>
          <p14:tracePt t="62932" x="1544638" y="4170363"/>
          <p14:tracePt t="62950" x="1027113" y="3465513"/>
          <p14:tracePt t="62966" x="893763" y="3224213"/>
          <p14:tracePt t="62983" x="768350" y="2822575"/>
          <p14:tracePt t="63001" x="785813" y="2633663"/>
          <p14:tracePt t="63016" x="847725" y="2554288"/>
          <p14:tracePt t="63033" x="965200" y="2473325"/>
          <p14:tracePt t="63297" x="1098550" y="2438400"/>
          <p14:tracePt t="63307" x="1339850" y="2401888"/>
          <p14:tracePt t="63319" x="1643063" y="2366963"/>
          <p14:tracePt t="63333" x="1965325" y="2322513"/>
          <p14:tracePt t="63350" x="2581275" y="2303463"/>
          <p14:tracePt t="63366" x="2822575" y="2303463"/>
          <p14:tracePt t="63382" x="3098800" y="2295525"/>
          <p14:tracePt t="63400" x="3286125" y="2295525"/>
          <p14:tracePt t="63654" x="3303588" y="2295525"/>
          <p14:tracePt t="63664" x="3330575" y="2286000"/>
          <p14:tracePt t="63675" x="3411538" y="2286000"/>
          <p14:tracePt t="63685" x="3544888" y="2268538"/>
          <p14:tracePt t="63699" x="3795713" y="2241550"/>
          <p14:tracePt t="63716" x="4537075" y="2205038"/>
          <p14:tracePt t="63733" x="4946650" y="2205038"/>
          <p14:tracePt t="63750" x="5572125" y="2205038"/>
          <p14:tracePt t="63767" x="5830888" y="2232025"/>
          <p14:tracePt t="63782" x="6170613" y="2330450"/>
          <p14:tracePt t="65269" x="6197600" y="2374900"/>
          <p14:tracePt t="65278" x="6242050" y="2446338"/>
          <p14:tracePt t="65288" x="6286500" y="2616200"/>
          <p14:tracePt t="65300" x="6313488" y="2705100"/>
          <p14:tracePt t="65317" x="6323013" y="2867025"/>
          <p14:tracePt t="65334" x="6323013" y="3500438"/>
          <p14:tracePt t="65350" x="6323013" y="3938588"/>
          <p14:tracePt t="65367" x="6303963" y="4143375"/>
          <p14:tracePt t="65384" x="6259513" y="4375150"/>
          <p14:tracePt t="65401" x="6242050" y="4572000"/>
          <p14:tracePt t="65417" x="6242050" y="4608513"/>
          <p14:tracePt t="65748" x="6242050" y="4705350"/>
          <p14:tracePt t="65758" x="6242050" y="4867275"/>
          <p14:tracePt t="65769" x="6242050" y="4991100"/>
          <p14:tracePt t="65784" x="6232525" y="5232400"/>
          <p14:tracePt t="65800" x="6224588" y="5643563"/>
          <p14:tracePt t="65817" x="6224588" y="5759450"/>
          <p14:tracePt t="65833" x="6224588" y="5938838"/>
          <p14:tracePt t="65851" x="6251575" y="5973763"/>
          <p14:tracePt t="66177" x="6232525" y="5983288"/>
          <p14:tracePt t="66187" x="6188075" y="5991225"/>
          <p14:tracePt t="66197" x="6126163" y="6010275"/>
          <p14:tracePt t="66207" x="6027738" y="6037263"/>
          <p14:tracePt t="66219" x="5911850" y="6037263"/>
          <p14:tracePt t="66233" x="5697538" y="6037263"/>
          <p14:tracePt t="66250" x="5062538" y="6037263"/>
          <p14:tracePt t="66267" x="4795838" y="6037263"/>
          <p14:tracePt t="66284" x="4357688" y="6027738"/>
          <p14:tracePt t="66300" x="4125913" y="6027738"/>
          <p14:tracePt t="66316" x="4071938" y="6027738"/>
          <p14:tracePt t="66334" x="4027488" y="6027738"/>
          <p14:tracePt t="66739" x="4017963" y="5973763"/>
          <p14:tracePt t="66749" x="4017963" y="5938838"/>
          <p14:tracePt t="66759" x="4017963" y="5894388"/>
          <p14:tracePt t="66770" x="4044950" y="5803900"/>
          <p14:tracePt t="66783" x="4108450" y="5626100"/>
          <p14:tracePt t="66801" x="4491038" y="4938713"/>
          <p14:tracePt t="66817" x="4759325" y="4527550"/>
          <p14:tracePt t="66833" x="5170488" y="3919538"/>
          <p14:tracePt t="66852" x="5473700" y="3500438"/>
          <p14:tracePt t="66867" x="5554663" y="3411538"/>
          <p14:tracePt t="66883" x="5634038" y="3251200"/>
          <p14:tracePt t="66901" x="5670550" y="3160713"/>
          <p14:tracePt t="67137" x="5599113" y="3187700"/>
          <p14:tracePt t="67147" x="5446713" y="3205163"/>
          <p14:tracePt t="67157" x="5197475" y="3232150"/>
          <p14:tracePt t="67169" x="4965700" y="3259138"/>
          <p14:tracePt t="67184" x="4652963" y="3259138"/>
          <p14:tracePt t="67200" x="4322763" y="3251200"/>
          <p14:tracePt t="67218" x="4259263" y="3205163"/>
          <p14:tracePt t="67233" x="4224338" y="3027363"/>
          <p14:tracePt t="67251" x="4251325" y="2946400"/>
          <p14:tracePt t="67752" x="4303713" y="3089275"/>
          <p14:tracePt t="67760" x="4322763" y="3179763"/>
          <p14:tracePt t="67770" x="4330700" y="3394075"/>
          <p14:tracePt t="67784" x="4330700" y="3776663"/>
          <p14:tracePt t="67801" x="4330700" y="4197350"/>
          <p14:tracePt t="67818" x="4330700" y="4438650"/>
          <p14:tracePt t="67834" x="4330700" y="4643438"/>
          <p14:tracePt t="67852" x="4330700" y="4768850"/>
          <p14:tracePt t="67867" x="4348163" y="4848225"/>
          <p14:tracePt t="67884" x="4375150" y="4902200"/>
          <p14:tracePt t="68517" x="4348163" y="5045075"/>
          <p14:tracePt t="68526" x="4313238" y="5089525"/>
          <p14:tracePt t="68537" x="4268788" y="5160963"/>
          <p14:tracePt t="68552" x="4214813" y="5205413"/>
          <p14:tracePt t="68568" x="4098925" y="5313363"/>
          <p14:tracePt t="68584" x="4062413" y="5348288"/>
          <p14:tracePt t="68601" x="3956050" y="5419725"/>
          <p14:tracePt t="68618" x="3795713" y="5446713"/>
          <p14:tracePt t="68635" x="3687763" y="5446713"/>
          <p14:tracePt t="68651" x="3490913" y="5438775"/>
          <p14:tracePt t="68668" x="3357563" y="5348288"/>
          <p14:tracePt t="68684" x="3214688" y="5224463"/>
          <p14:tracePt t="69017" x="3214688" y="5214938"/>
          <p14:tracePt t="69027" x="3214688" y="5099050"/>
          <p14:tracePt t="69038" x="3214688" y="5018088"/>
          <p14:tracePt t="69051" x="3224213" y="4894263"/>
          <p14:tracePt t="69068" x="3241675" y="4518025"/>
          <p14:tracePt t="69084" x="3241675" y="4411663"/>
          <p14:tracePt t="69101" x="3241675" y="4268788"/>
          <p14:tracePt t="69119" x="3241675" y="4089400"/>
          <p14:tracePt t="69134" x="3232150" y="4054475"/>
          <p14:tracePt t="69395" x="2982913" y="4098925"/>
          <p14:tracePt t="69405" x="2911475" y="4098925"/>
          <p14:tracePt t="69414" x="2847975" y="4098925"/>
          <p14:tracePt t="69425" x="2795588" y="4089400"/>
          <p14:tracePt t="69436" x="2732088" y="4044950"/>
          <p14:tracePt t="69451" x="2633663" y="3983038"/>
          <p14:tracePt t="69468" x="2446338" y="3803650"/>
          <p14:tracePt t="69485" x="2393950" y="3660775"/>
          <p14:tracePt t="69488" x="2322513" y="3465513"/>
          <p14:tracePt t="69502" x="2286000" y="3367088"/>
          <p14:tracePt t="69518" x="2259013" y="3224213"/>
          <p14:tracePt t="69534" x="2259013" y="3160713"/>
          <p14:tracePt t="69551" x="2259013" y="3054350"/>
          <p14:tracePt t="69568" x="2259013" y="3044825"/>
          <p14:tracePt t="69823" x="2303463" y="3044825"/>
          <p14:tracePt t="69834" x="2482850" y="3098800"/>
          <p14:tracePt t="69844" x="2660650" y="3116263"/>
          <p14:tracePt t="69854" x="2928938" y="3116263"/>
          <p14:tracePt t="69868" x="3241675" y="3116263"/>
          <p14:tracePt t="69885" x="3670300" y="3116263"/>
          <p14:tracePt t="69901" x="3911600" y="3116263"/>
          <p14:tracePt t="69918" x="4098925" y="3116263"/>
          <p14:tracePt t="69935" x="4197350" y="3116263"/>
          <p14:tracePt t="69951" x="4214813" y="3125788"/>
          <p14:tracePt t="69968" x="4224338" y="3143250"/>
          <p14:tracePt t="74737" x="4224338" y="3251200"/>
          <p14:tracePt t="74746" x="4232275" y="3340100"/>
          <p14:tracePt t="74756" x="4251325" y="3509963"/>
          <p14:tracePt t="74769" x="4286250" y="3608388"/>
          <p14:tracePt t="74787" x="4303713" y="3679825"/>
          <p14:tracePt t="74803" x="4322763" y="3822700"/>
          <p14:tracePt t="74819" x="4330700" y="3973513"/>
          <p14:tracePt t="74836" x="4348163" y="4044950"/>
          <p14:tracePt t="74853" x="4367213" y="4125913"/>
          <p14:tracePt t="74870" x="4367213" y="4205288"/>
          <p14:tracePt t="74886" x="4384675" y="4394200"/>
          <p14:tracePt t="75145" x="4402138" y="4394200"/>
          <p14:tracePt t="75155" x="4429125" y="4394200"/>
          <p14:tracePt t="75165" x="4456113" y="4419600"/>
          <p14:tracePt t="75175" x="4473575" y="4429125"/>
          <p14:tracePt t="75186" x="4491038" y="4429125"/>
          <p14:tracePt t="75203" x="4500563" y="4446588"/>
          <p14:tracePt t="75219" x="4518025" y="4465638"/>
          <p14:tracePt t="75236" x="4518025" y="4483100"/>
          <p14:tracePt t="75594" x="4518025" y="4473575"/>
          <p14:tracePt t="75604" x="4527550" y="4456113"/>
          <p14:tracePt t="75614" x="4527550" y="4411663"/>
          <p14:tracePt t="75625" x="4527550" y="4367213"/>
          <p14:tracePt t="75636" x="4527550" y="4313238"/>
          <p14:tracePt t="75653" x="4527550" y="4224338"/>
          <p14:tracePt t="75669" x="4527550" y="3884613"/>
          <p14:tracePt t="75686" x="4500563" y="3527425"/>
          <p14:tracePt t="75702" x="4473575" y="3322638"/>
          <p14:tracePt t="75719" x="4438650" y="3009900"/>
          <p14:tracePt t="75737" x="4429125" y="2732088"/>
          <p14:tracePt t="75753" x="4429125" y="2652713"/>
          <p14:tracePt t="75769" x="4429125" y="2500313"/>
          <p14:tracePt t="75786" x="4429125" y="2438400"/>
          <p14:tracePt t="75803" x="4429125" y="2303463"/>
          <p14:tracePt t="75819" x="4429125" y="2286000"/>
          <p14:tracePt t="76176" x="4438650" y="2276475"/>
          <p14:tracePt t="76186" x="4446588" y="2268538"/>
          <p14:tracePt t="76197" x="4465638" y="2268538"/>
          <p14:tracePt t="76207" x="4473575" y="2241550"/>
          <p14:tracePt t="76219" x="4491038" y="2224088"/>
          <p14:tracePt t="76237" x="4500563" y="2197100"/>
          <p14:tracePt t="76253" x="4537075" y="2133600"/>
          <p14:tracePt t="76270" x="4545013" y="2125663"/>
          <p14:tracePt t="76286" x="4545013" y="2116138"/>
          <p14:tracePt t="76390" x="4545013" y="2133600"/>
          <p14:tracePt t="76400" x="4537075" y="2170113"/>
          <p14:tracePt t="77596" x="4562475" y="2160588"/>
          <p14:tracePt t="77606" x="4581525" y="2152650"/>
          <p14:tracePt t="77616" x="4598988" y="2143125"/>
          <p14:tracePt t="77626" x="4608513" y="2143125"/>
          <p14:tracePt t="77638" x="4608513" y="2133600"/>
          <p14:tracePt t="77953" x="4608513" y="2143125"/>
          <p14:tracePt t="77964" x="4608513" y="2160588"/>
          <p14:tracePt t="77974" x="4608513" y="2179638"/>
          <p14:tracePt t="77987" x="4608513" y="2187575"/>
          <p14:tracePt t="78005" x="4608513" y="2214563"/>
          <p14:tracePt t="78020" x="4608513" y="2224088"/>
          <p14:tracePt t="78037" x="4608513" y="2268538"/>
          <p14:tracePt t="78055" x="4608513" y="2419350"/>
          <p14:tracePt t="78070" x="4608513" y="2482850"/>
          <p14:tracePt t="78087" x="4608513" y="2598738"/>
          <p14:tracePt t="78104" x="4608513" y="2687638"/>
          <p14:tracePt t="78120" x="4608513" y="2911475"/>
          <p14:tracePt t="78138" x="4598988" y="3054350"/>
          <p14:tracePt t="78153" x="4589463" y="3133725"/>
          <p14:tracePt t="78170" x="4589463" y="3357563"/>
          <p14:tracePt t="78188" x="4581525" y="3482975"/>
          <p14:tracePt t="78203" x="4581525" y="3554413"/>
          <p14:tracePt t="78220" x="4562475" y="3705225"/>
          <p14:tracePt t="78237" x="4554538" y="3795713"/>
          <p14:tracePt t="78254" x="4554538" y="3911600"/>
          <p14:tracePt t="78270" x="4562475" y="3956050"/>
          <p14:tracePt t="78525" x="4572000" y="4017963"/>
          <p14:tracePt t="78536" x="4572000" y="4081463"/>
          <p14:tracePt t="78546" x="4572000" y="4125913"/>
          <p14:tracePt t="78557" x="4572000" y="4160838"/>
          <p14:tracePt t="78570" x="4572000" y="4214813"/>
          <p14:tracePt t="78587" x="4572000" y="4276725"/>
          <p14:tracePt t="78604" x="4572000" y="4313238"/>
          <p14:tracePt t="78620" x="4581525" y="4357688"/>
          <p14:tracePt t="78638" x="4598988" y="4384675"/>
          <p14:tracePt t="78654" x="4598988" y="4402138"/>
          <p14:tracePt t="78670" x="4625975" y="4456113"/>
          <p14:tracePt t="78689" x="4633913" y="4527550"/>
          <p14:tracePt t="78703" x="4633913" y="4581525"/>
          <p14:tracePt t="78720" x="4643438" y="4616450"/>
          <p14:tracePt t="78883" x="4633913" y="4616450"/>
          <p14:tracePt t="78893" x="4625975" y="4625975"/>
          <p14:tracePt t="78905" x="4616450" y="4625975"/>
          <p14:tracePt t="78920" x="4598988" y="4633913"/>
          <p14:tracePt t="78937" x="4581525" y="4643438"/>
          <p14:tracePt t="78955" x="4562475" y="4652963"/>
          <p14:tracePt t="78971" x="4554538" y="4652963"/>
          <p14:tracePt t="79424" x="4554538" y="4608513"/>
          <p14:tracePt t="79434" x="4545013" y="4537075"/>
          <p14:tracePt t="79445" x="4510088" y="4313238"/>
          <p14:tracePt t="79456" x="4483100" y="4062413"/>
          <p14:tracePt t="79470" x="4429125" y="3687763"/>
          <p14:tracePt t="79487" x="4429125" y="3251200"/>
          <p14:tracePt t="79504" x="4429125" y="3027363"/>
          <p14:tracePt t="79520" x="4456113" y="2687638"/>
          <p14:tracePt t="79537" x="4483100" y="2366963"/>
          <p14:tracePt t="79554" x="4483100" y="2295525"/>
          <p14:tracePt t="79570" x="4483100" y="2214563"/>
          <p14:tracePt t="79588" x="4491038" y="2160588"/>
          <p14:tracePt t="79604" x="4510088" y="2089150"/>
          <p14:tracePt t="79935" x="4510088" y="2098675"/>
          <p14:tracePt t="79945" x="4518025" y="2108200"/>
          <p14:tracePt t="79956" x="4527550" y="2116138"/>
          <p14:tracePt t="79976" x="4537075" y="2116138"/>
          <p14:tracePt t="80006" x="4545013" y="2116138"/>
          <p14:tracePt t="80017" x="4554538" y="2116138"/>
          <p14:tracePt t="80027" x="4572000" y="2116138"/>
          <p14:tracePt t="80039" x="4589463" y="2116138"/>
          <p14:tracePt t="80054" x="4598988" y="2125663"/>
          <p14:tracePt t="80071" x="4625975" y="2133600"/>
          <p14:tracePt t="80088" x="4633913" y="2152650"/>
          <p14:tracePt t="80120" x="4633913" y="2170113"/>
          <p14:tracePt t="80138" x="4625975" y="2214563"/>
          <p14:tracePt t="80154" x="4572000" y="2312988"/>
          <p14:tracePt t="80171" x="4527550" y="2598738"/>
          <p14:tracePt t="80416" x="4518025" y="2598738"/>
          <p14:tracePt t="80435" x="4500563" y="2598738"/>
          <p14:tracePt t="80446" x="4483100" y="2598738"/>
          <p14:tracePt t="80456" x="4465638" y="2598738"/>
          <p14:tracePt t="80470" x="4446588" y="2598738"/>
          <p14:tracePt t="80488" x="4429125" y="2598738"/>
          <p14:tracePt t="80520" x="4429125" y="2589213"/>
          <p14:tracePt t="80539" x="4429125" y="2581275"/>
          <p14:tracePt t="80554" x="4429125" y="2554288"/>
          <p14:tracePt t="80571" x="4446588" y="2544763"/>
          <p14:tracePt t="80763" x="4303713" y="2544763"/>
          <p14:tracePt t="80772" x="4054475" y="2544763"/>
          <p14:tracePt t="80782" x="3633788" y="2527300"/>
          <p14:tracePt t="80793" x="3224213" y="2509838"/>
          <p14:tracePt t="80804" x="2874963" y="2500313"/>
          <p14:tracePt t="80821" x="2589213" y="2500313"/>
          <p14:tracePt t="80837" x="2197100" y="2500313"/>
          <p14:tracePt t="80855" x="2071688" y="2490788"/>
          <p14:tracePt t="80871" x="2062163" y="2490788"/>
          <p14:tracePt t="80887" x="2054225" y="2500313"/>
          <p14:tracePt t="81140" x="1990725" y="2490788"/>
          <p14:tracePt t="81150" x="1911350" y="2482850"/>
          <p14:tracePt t="81160" x="1822450" y="2473325"/>
          <p14:tracePt t="81172" x="1751013" y="2455863"/>
          <p14:tracePt t="81187" x="1704975" y="2446338"/>
          <p14:tracePt t="81204" x="1670050" y="2428875"/>
          <p14:tracePt t="81222" x="1660525" y="2419350"/>
          <p14:tracePt t="81263" x="1670050" y="2419350"/>
          <p14:tracePt t="81375" x="1679575" y="2419350"/>
          <p14:tracePt t="81549" x="1687513" y="2419350"/>
          <p14:tracePt t="81559" x="1704975" y="2419350"/>
          <p14:tracePt t="81569" x="1731963" y="2411413"/>
          <p14:tracePt t="81579" x="1768475" y="2411413"/>
          <p14:tracePt t="81590" x="1839913" y="2401888"/>
          <p14:tracePt t="81604" x="1901825" y="2401888"/>
          <p14:tracePt t="81621" x="2044700" y="2401888"/>
          <p14:tracePt t="81638" x="2152650" y="2401888"/>
          <p14:tracePt t="81654" x="2330450" y="2401888"/>
          <p14:tracePt t="81671" x="2473325" y="2401888"/>
          <p14:tracePt t="81687" x="2544763" y="2401888"/>
          <p14:tracePt t="81704" x="2741613" y="2401888"/>
          <p14:tracePt t="81722" x="2919413" y="2401888"/>
          <p14:tracePt t="81738" x="3017838" y="2401888"/>
          <p14:tracePt t="81754" x="3187700" y="2393950"/>
          <p14:tracePt t="81771" x="3224213" y="2393950"/>
          <p14:tracePt t="81787" x="3322638" y="2384425"/>
          <p14:tracePt t="81805" x="3500438" y="2374900"/>
          <p14:tracePt t="81821" x="3625850" y="2374900"/>
          <p14:tracePt t="81838" x="3857625" y="2366963"/>
          <p14:tracePt t="81855" x="4081463" y="2366963"/>
          <p14:tracePt t="81871" x="4170363" y="2366963"/>
          <p14:tracePt t="81887" x="4340225" y="2366963"/>
          <p14:tracePt t="81906" x="4510088" y="2366963"/>
          <p14:tracePt t="81921" x="4572000" y="2366963"/>
          <p14:tracePt t="81937" x="4652963" y="2366963"/>
          <p14:tracePt t="81955" x="4679950" y="2357438"/>
          <p14:tracePt t="81971" x="4714875" y="2357438"/>
          <p14:tracePt t="81988" x="4732338" y="2357438"/>
          <p14:tracePt t="82152" x="4724400" y="2357438"/>
          <p14:tracePt t="82172" x="4714875" y="2347913"/>
          <p14:tracePt t="82182" x="4697413" y="2347913"/>
          <p14:tracePt t="82223" x="4633913" y="2322513"/>
          <p14:tracePt t="82233" x="4608513" y="2322513"/>
          <p14:tracePt t="82243" x="4598988" y="2322513"/>
          <p14:tracePt t="82693" x="4545013" y="2322513"/>
          <p14:tracePt t="82703" x="4500563" y="2322513"/>
          <p14:tracePt t="82713" x="4456113" y="2322513"/>
          <p14:tracePt t="82724" x="4394200" y="2322513"/>
          <p14:tracePt t="82737" x="4330700" y="2330450"/>
          <p14:tracePt t="82755" x="4125913" y="2330450"/>
          <p14:tracePt t="82771" x="3983038" y="2339975"/>
          <p14:tracePt t="82787" x="3394075" y="2357438"/>
          <p14:tracePt t="82805" x="2857500" y="2428875"/>
          <p14:tracePt t="82821" x="2616200" y="2428875"/>
          <p14:tracePt t="82838" x="2259013" y="2455863"/>
          <p14:tracePt t="82856" x="2089150" y="2455863"/>
          <p14:tracePt t="82871" x="1884363" y="2455863"/>
          <p14:tracePt t="82888" x="1785938" y="2455863"/>
          <p14:tracePt t="82905" x="1758950" y="2455863"/>
          <p14:tracePt t="82921" x="1751013" y="2455863"/>
          <p14:tracePt t="82939" x="1697038" y="2455863"/>
          <p14:tracePt t="82954" x="1633538" y="2465388"/>
          <p14:tracePt t="82971" x="1509713" y="2490788"/>
          <p14:tracePt t="82989" x="1384300" y="2500313"/>
          <p14:tracePt t="83005" x="1339850" y="2500313"/>
          <p14:tracePt t="83021" x="1204913" y="2500313"/>
          <p14:tracePt t="83038" x="1160463" y="2500313"/>
          <p14:tracePt t="83055" x="1098550" y="2465388"/>
          <p14:tracePt t="83071" x="1089025" y="2446338"/>
          <p14:tracePt t="83337" x="1160463" y="2446338"/>
          <p14:tracePt t="83346" x="1241425" y="2446338"/>
          <p14:tracePt t="83357" x="1330325" y="2446338"/>
          <p14:tracePt t="83371" x="1366838" y="2446338"/>
          <p14:tracePt t="83388" x="1411288" y="2438400"/>
          <p14:tracePt t="83421" x="1411288" y="2428875"/>
          <p14:tracePt t="83439" x="1428750" y="2428875"/>
          <p14:tracePt t="83454" x="1455738" y="2428875"/>
          <p14:tracePt t="83472" x="1509713" y="2428875"/>
          <p14:tracePt t="83724" x="1517650" y="2741613"/>
          <p14:tracePt t="83735" x="1536700" y="3036888"/>
          <p14:tracePt t="83745" x="1554163" y="3589338"/>
          <p14:tracePt t="83756" x="1616075" y="3946525"/>
          <p14:tracePt t="83771" x="1660525" y="4251325"/>
          <p14:tracePt t="83788" x="1758950" y="4679950"/>
          <p14:tracePt t="83806" x="1803400" y="4875213"/>
          <p14:tracePt t="83822" x="1847850" y="4983163"/>
          <p14:tracePt t="83838" x="1866900" y="5037138"/>
          <p14:tracePt t="84020" x="1866900" y="5062538"/>
          <p14:tracePt t="84031" x="1866900" y="5153025"/>
          <p14:tracePt t="84042" x="1866900" y="5214938"/>
          <p14:tracePt t="84055" x="1866900" y="5251450"/>
          <p14:tracePt t="84072" x="1866900" y="5295900"/>
          <p14:tracePt t="84088" x="1857375" y="5313363"/>
          <p14:tracePt t="84184" x="1866900" y="5313363"/>
          <p14:tracePt t="84194" x="1893888" y="5313363"/>
          <p14:tracePt t="84206" x="1919288" y="5313363"/>
          <p14:tracePt t="84221" x="1955800" y="5313363"/>
          <p14:tracePt t="84238" x="2044700" y="5313363"/>
          <p14:tracePt t="84256" x="2071688" y="5313363"/>
          <p14:tracePt t="84348" x="2071688" y="5322888"/>
          <p14:tracePt t="84358" x="2054225" y="5340350"/>
          <p14:tracePt t="84368" x="2000250" y="5367338"/>
          <p14:tracePt t="84378" x="1928813" y="5394325"/>
          <p14:tracePt t="84390" x="1866900" y="5419725"/>
          <p14:tracePt t="84405" x="1812925" y="5456238"/>
          <p14:tracePt t="84422" x="1741488" y="5483225"/>
          <p14:tracePt t="84439" x="1731963" y="5483225"/>
          <p14:tracePt t="84491" x="1731963" y="5491163"/>
          <p14:tracePt t="84521" x="1741488" y="5491163"/>
          <p14:tracePt t="84542" x="1751013" y="5491163"/>
          <p14:tracePt t="84552" x="1758950" y="5491163"/>
          <p14:tracePt t="84562" x="1776413" y="5510213"/>
          <p14:tracePt t="84574" x="1822450" y="5527675"/>
          <p14:tracePt t="84588" x="1884363" y="5554663"/>
          <p14:tracePt t="84606" x="2036763" y="5608638"/>
          <p14:tracePt t="84622" x="2133600" y="5643563"/>
          <p14:tracePt t="84638" x="2347913" y="5653088"/>
          <p14:tracePt t="84655" x="2527300" y="5643563"/>
          <p14:tracePt t="84672" x="2554288" y="5634038"/>
          <p14:tracePt t="84688" x="2571750" y="5616575"/>
          <p14:tracePt t="84706" x="2571750" y="5608638"/>
          <p14:tracePt t="84738" x="2633663" y="5581650"/>
          <p14:tracePt t="84756" x="2687638" y="5562600"/>
          <p14:tracePt t="84771" x="2705100" y="5562600"/>
          <p14:tracePt t="84789" x="2705100" y="5554663"/>
          <p14:tracePt t="84858" x="2705100" y="5545138"/>
          <p14:tracePt t="84899" x="2705100" y="5527675"/>
          <p14:tracePt t="84909" x="2724150" y="5518150"/>
          <p14:tracePt t="84919" x="2741613" y="5510213"/>
          <p14:tracePt t="84930" x="2795588" y="5473700"/>
          <p14:tracePt t="84942" x="2894013" y="5419725"/>
          <p14:tracePt t="84955" x="3036888" y="5367338"/>
          <p14:tracePt t="84972" x="3286125" y="5268913"/>
          <p14:tracePt t="84988" x="3340100" y="5259388"/>
          <p14:tracePt t="84991" x="3348038" y="5232400"/>
          <p14:tracePt t="85011" x="3348038" y="5224463"/>
          <p14:tracePt t="85023" x="3348038" y="5205413"/>
          <p14:tracePt t="85039" x="3348038" y="5187950"/>
          <p14:tracePt t="85055" x="3313113" y="5143500"/>
          <p14:tracePt t="85073" x="3295650" y="5099050"/>
          <p14:tracePt t="85089" x="3259138" y="5045075"/>
          <p14:tracePt t="85106" x="3241675" y="4991100"/>
          <p14:tracePt t="85123" x="3241675" y="4973638"/>
          <p14:tracePt t="85138" x="3251200" y="4875213"/>
          <p14:tracePt t="85155" x="3357563" y="4687888"/>
          <p14:tracePt t="85172" x="3411538" y="4633913"/>
          <p14:tracePt t="85188" x="3652838" y="4446588"/>
          <p14:tracePt t="85206" x="3830638" y="4357688"/>
          <p14:tracePt t="85221" x="3867150" y="4348163"/>
          <p14:tracePt t="85239" x="3929063" y="4348163"/>
          <p14:tracePt t="85256" x="4027488" y="4384675"/>
          <p14:tracePt t="85461" x="4098925" y="4340225"/>
          <p14:tracePt t="85471" x="4187825" y="4251325"/>
          <p14:tracePt t="85483" x="4330700" y="4010025"/>
          <p14:tracePt t="85492" x="4500563" y="3786188"/>
          <p14:tracePt t="85505" x="4633913" y="3527425"/>
          <p14:tracePt t="85522" x="4732338" y="3098800"/>
          <p14:tracePt t="85538" x="4724400" y="2982913"/>
          <p14:tracePt t="85555" x="4643438" y="2803525"/>
          <p14:tracePt t="85573" x="4598988" y="2643188"/>
          <p14:tracePt t="85589" x="4581525" y="2616200"/>
          <p14:tracePt t="85606" x="4562475" y="2536825"/>
          <p14:tracePt t="85622" x="4562475" y="2500313"/>
          <p14:tracePt t="85639" x="4562475" y="2401888"/>
          <p14:tracePt t="85656" x="4562475" y="2347913"/>
          <p14:tracePt t="85672" x="4562475" y="2330450"/>
          <p14:tracePt t="85689" x="4562475" y="2312988"/>
          <p14:tracePt t="85706" x="4562475" y="2286000"/>
          <p14:tracePt t="85722" x="4562475" y="2268538"/>
          <p14:tracePt t="85758" x="4562475" y="2276475"/>
          <p14:tracePt t="85777" x="4562475" y="2295525"/>
          <p14:tracePt t="85791" x="4562475" y="2312988"/>
          <p14:tracePt t="85805" x="4562475" y="2330450"/>
          <p14:tracePt t="85822" x="4581525" y="2446338"/>
          <p14:tracePt t="85839" x="4643438" y="2795588"/>
          <p14:tracePt t="85855" x="4670425" y="2884488"/>
          <p14:tracePt t="85872" x="4714875" y="3071813"/>
          <p14:tracePt t="85890" x="4751388" y="3187700"/>
          <p14:tracePt t="85905" x="4768850" y="3241675"/>
          <p14:tracePt t="86155" x="4759325" y="3214688"/>
          <p14:tracePt t="86166" x="4741863" y="3179763"/>
          <p14:tracePt t="86176" x="4714875" y="3160713"/>
          <p14:tracePt t="86189" x="4562475" y="2973388"/>
          <p14:tracePt t="86207" x="4473575" y="2884488"/>
          <p14:tracePt t="86222" x="4419600" y="2751138"/>
          <p14:tracePt t="86257" x="4419600" y="2741613"/>
          <p14:tracePt t="86288" x="4429125" y="2741613"/>
          <p14:tracePt t="86299" x="4429125" y="2732088"/>
          <p14:tracePt t="86319" x="4438650" y="2732088"/>
          <p14:tracePt t="86340" x="4446588" y="2732088"/>
          <p14:tracePt t="86349" x="4473575" y="2724150"/>
          <p14:tracePt t="86360" x="4545013" y="2697163"/>
          <p14:tracePt t="86372" x="4643438" y="2643188"/>
          <p14:tracePt t="86390" x="4786313" y="2589213"/>
          <p14:tracePt t="86405" x="5180013" y="2393950"/>
          <p14:tracePt t="86422" x="5384800" y="2295525"/>
          <p14:tracePt t="86439" x="5500688" y="2259013"/>
          <p14:tracePt t="86455" x="5680075" y="2197100"/>
          <p14:tracePt t="86473" x="5830888" y="2179638"/>
          <p14:tracePt t="86489" x="5911850" y="2179638"/>
          <p14:tracePt t="86492" x="5991225" y="2179638"/>
          <p14:tracePt t="86506" x="6062663" y="2179638"/>
          <p14:tracePt t="86523" x="6205538" y="2179638"/>
          <p14:tracePt t="86539" x="6259513" y="2179638"/>
          <p14:tracePt t="86556" x="6340475" y="2179638"/>
          <p14:tracePt t="86573" x="6375400" y="2179638"/>
          <p14:tracePt t="86589" x="6394450" y="2179638"/>
          <p14:tracePt t="86625" x="6394450" y="2197100"/>
          <p14:tracePt t="86636" x="6394450" y="2232025"/>
          <p14:tracePt t="86646" x="6402388" y="2286000"/>
          <p14:tracePt t="86657" x="6402388" y="2393950"/>
          <p14:tracePt t="86673" x="6402388" y="2438400"/>
          <p14:tracePt t="86689" x="6402388" y="2660650"/>
          <p14:tracePt t="86706" x="6394450" y="2982913"/>
          <p14:tracePt t="86722" x="6367463" y="3241675"/>
          <p14:tracePt t="86739" x="6340475" y="3465513"/>
          <p14:tracePt t="86756" x="6340475" y="3536950"/>
          <p14:tracePt t="86772" x="6340475" y="3554413"/>
          <p14:tracePt t="87034" x="6340475" y="3571875"/>
          <p14:tracePt t="87044" x="6340475" y="3633788"/>
          <p14:tracePt t="87055" x="6348413" y="3751263"/>
          <p14:tracePt t="87073" x="6384925" y="3956050"/>
          <p14:tracePt t="87089" x="6456363" y="4313238"/>
          <p14:tracePt t="87105" x="6500813" y="4510088"/>
          <p14:tracePt t="87122" x="6518275" y="4537075"/>
          <p14:tracePt t="87139" x="6537325" y="4589463"/>
          <p14:tracePt t="87269" x="6518275" y="4598988"/>
          <p14:tracePt t="87279" x="6483350" y="4608513"/>
          <p14:tracePt t="87290" x="6402388" y="4616450"/>
          <p14:tracePt t="87306" x="6242050" y="4616450"/>
          <p14:tracePt t="87322" x="5705475" y="4616450"/>
          <p14:tracePt t="87341" x="5268913" y="4616450"/>
          <p14:tracePt t="87356" x="5180013" y="4616450"/>
          <p14:tracePt t="87372" x="5153025" y="4616450"/>
          <p14:tracePt t="87626" x="5133975" y="4616450"/>
          <p14:tracePt t="87636" x="5108575" y="4616450"/>
          <p14:tracePt t="87647" x="5045075" y="4616450"/>
          <p14:tracePt t="87658" x="4973638" y="4616450"/>
          <p14:tracePt t="87672" x="4919663" y="4616450"/>
          <p14:tracePt t="87689" x="4875213" y="4616450"/>
          <p14:tracePt t="87718" x="4875213" y="4608513"/>
          <p14:tracePt t="87729" x="4894263" y="4572000"/>
          <p14:tracePt t="87740" x="4919663" y="4527550"/>
          <p14:tracePt t="87756" x="4956175" y="4456113"/>
          <p14:tracePt t="87773" x="5037138" y="4375150"/>
          <p14:tracePt t="87790" x="5062538" y="4357688"/>
          <p14:tracePt t="87822" x="5054600" y="4357688"/>
          <p14:tracePt t="87840" x="5018088" y="4330700"/>
          <p14:tracePt t="87856" x="4894263" y="4232275"/>
          <p14:tracePt t="87873" x="4714875" y="4143375"/>
          <p14:tracePt t="87890" x="4633913" y="4108450"/>
          <p14:tracePt t="87906" x="4562475" y="4027488"/>
          <p14:tracePt t="87923" x="4562475" y="4010025"/>
          <p14:tracePt t="87940" x="4562475" y="4000500"/>
          <p14:tracePt t="87956" x="4589463" y="3894138"/>
          <p14:tracePt t="87974" x="4643438" y="3724275"/>
          <p14:tracePt t="87989" x="4670425" y="3643313"/>
          <p14:tracePt t="88006" x="4741863" y="3438525"/>
          <p14:tracePt t="88022" x="4768850" y="3367088"/>
          <p14:tracePt t="88040" x="4813300" y="3224213"/>
          <p14:tracePt t="88056" x="4822825" y="3081338"/>
          <p14:tracePt t="88073" x="4822825" y="2919413"/>
          <p14:tracePt t="88089" x="4830763" y="2724150"/>
          <p14:tracePt t="88107" x="4857750" y="2598738"/>
          <p14:tracePt t="88123" x="4867275" y="2571750"/>
          <p14:tracePt t="88139" x="4875213" y="2562225"/>
          <p14:tracePt t="88157" x="4884738" y="2554288"/>
          <p14:tracePt t="88173" x="4894263" y="2554288"/>
          <p14:tracePt t="88189" x="4919663" y="2554288"/>
          <p14:tracePt t="88206" x="5000625" y="2544763"/>
          <p14:tracePt t="88222" x="5187950" y="2500313"/>
          <p14:tracePt t="88239" x="5456238" y="2500313"/>
          <p14:tracePt t="88256" x="5554663" y="2500313"/>
          <p14:tracePt t="88272" x="5715000" y="2509838"/>
          <p14:tracePt t="88290" x="5803900" y="2517775"/>
          <p14:tracePt t="88306" x="5946775" y="2517775"/>
          <p14:tracePt t="88322" x="6037263" y="2517775"/>
          <p14:tracePt t="88340" x="6054725" y="2517775"/>
          <p14:tracePt t="88356" x="6099175" y="2517775"/>
          <p14:tracePt t="88373" x="6180138" y="2544763"/>
          <p14:tracePt t="88389" x="6215063" y="2554288"/>
          <p14:tracePt t="88406" x="6232525" y="2554288"/>
          <p14:tracePt t="88464" x="6224588" y="2571750"/>
          <p14:tracePt t="88475" x="6215063" y="2616200"/>
          <p14:tracePt t="88484" x="6197600" y="2679700"/>
          <p14:tracePt t="88495" x="6188075" y="2751138"/>
          <p14:tracePt t="88507" x="6188075" y="2874963"/>
          <p14:tracePt t="88523" x="6188075" y="2946400"/>
          <p14:tracePt t="88539" x="6224588" y="3214688"/>
          <p14:tracePt t="88557" x="6313488" y="3562350"/>
          <p14:tracePt t="88573" x="6357938" y="3633788"/>
          <p14:tracePt t="88589" x="6419850" y="3795713"/>
          <p14:tracePt t="88607" x="6446838" y="3867150"/>
          <p14:tracePt t="88678" x="6429375" y="3884613"/>
          <p14:tracePt t="88688" x="6411913" y="3894138"/>
          <p14:tracePt t="88698" x="6402388" y="3902075"/>
          <p14:tracePt t="88852" x="6375400" y="3919538"/>
          <p14:tracePt t="88862" x="6375400" y="3938588"/>
          <p14:tracePt t="88873" x="6357938" y="3938588"/>
          <p14:tracePt t="88889" x="6330950" y="3956050"/>
          <p14:tracePt t="88906" x="6242050" y="4010025"/>
          <p14:tracePt t="88924" x="6126163" y="4071938"/>
          <p14:tracePt t="88940" x="5705475" y="4224338"/>
          <p14:tracePt t="88956" x="5251450" y="4473575"/>
          <p14:tracePt t="88974" x="5089525" y="4510088"/>
          <p14:tracePt t="88989" x="4919663" y="4527550"/>
          <p14:tracePt t="89007" x="4751388" y="4456113"/>
          <p14:tracePt t="89312" x="4724400" y="4419600"/>
          <p14:tracePt t="89322" x="4679950" y="4348163"/>
          <p14:tracePt t="89332" x="4625975" y="4276725"/>
          <p14:tracePt t="89342" x="4572000" y="4214813"/>
          <p14:tracePt t="89357" x="4518025" y="4116388"/>
          <p14:tracePt t="89373" x="4456113" y="3919538"/>
          <p14:tracePt t="89390" x="4446588" y="3867150"/>
          <p14:tracePt t="89406" x="4456113" y="3687763"/>
          <p14:tracePt t="89424" x="4545013" y="3490913"/>
          <p14:tracePt t="89439" x="4608513" y="3348038"/>
          <p14:tracePt t="89457" x="4751388" y="3081338"/>
          <p14:tracePt t="89474" x="4848225" y="2884488"/>
          <p14:tracePt t="89490" x="4848225" y="2867025"/>
          <p14:tracePt t="89526" x="4848225" y="2857500"/>
          <p14:tracePt t="89843" x="4857750" y="2867025"/>
          <p14:tracePt t="89853" x="4857750" y="2884488"/>
          <p14:tracePt t="89863" x="4857750" y="2946400"/>
          <p14:tracePt t="89874" x="4857750" y="3054350"/>
          <p14:tracePt t="89890" x="4857750" y="3205163"/>
          <p14:tracePt t="89906" x="4848225" y="3411538"/>
          <p14:tracePt t="89924" x="4848225" y="3482975"/>
          <p14:tracePt t="89940" x="4857750" y="3581400"/>
          <p14:tracePt t="89957" x="4884738" y="3598863"/>
          <p14:tracePt t="90222" x="4724400" y="3303588"/>
          <p14:tracePt t="90231" x="4687888" y="3224213"/>
          <p14:tracePt t="90243" x="4679950" y="3160713"/>
          <p14:tracePt t="90257" x="4679950" y="3108325"/>
          <p14:tracePt t="90273" x="4679950" y="3036888"/>
          <p14:tracePt t="90291" x="4768850" y="2928938"/>
          <p14:tracePt t="90307" x="4840288" y="2847975"/>
          <p14:tracePt t="90323" x="4973638" y="2741613"/>
          <p14:tracePt t="90340" x="5037138" y="2687638"/>
          <p14:tracePt t="90357" x="5214938" y="2589213"/>
          <p14:tracePt t="90374" x="5411788" y="2473325"/>
          <p14:tracePt t="90390" x="5510213" y="2438400"/>
          <p14:tracePt t="90406" x="5786438" y="2411413"/>
          <p14:tracePt t="90424" x="5946775" y="2411413"/>
          <p14:tracePt t="90440" x="5991225" y="2428875"/>
          <p14:tracePt t="90457" x="6072188" y="2465388"/>
          <p14:tracePt t="90473" x="6099175" y="2482850"/>
          <p14:tracePt t="90490" x="6180138" y="2490788"/>
          <p14:tracePt t="90507" x="6251575" y="2490788"/>
          <p14:tracePt t="90523" x="6269038" y="2490788"/>
          <p14:tracePt t="90598" x="6296025" y="2482850"/>
          <p14:tracePt t="90609" x="6313488" y="2482850"/>
          <p14:tracePt t="90670" x="6313488" y="2490788"/>
          <p14:tracePt t="90680" x="6313488" y="2527300"/>
          <p14:tracePt t="90692" x="6313488" y="2554288"/>
          <p14:tracePt t="90706" x="6303963" y="2589213"/>
          <p14:tracePt t="90723" x="6303963" y="2901950"/>
          <p14:tracePt t="90741" x="6313488" y="3062288"/>
          <p14:tracePt t="90757" x="6348413" y="3313113"/>
          <p14:tracePt t="90773" x="6367463" y="3446463"/>
          <p14:tracePt t="90790" x="6367463" y="3465513"/>
          <p14:tracePt t="90807" x="6367463" y="3473450"/>
          <p14:tracePt t="90874" x="6375400" y="3536950"/>
          <p14:tracePt t="90884" x="6375400" y="3643313"/>
          <p14:tracePt t="90894" x="6384925" y="3732213"/>
          <p14:tracePt t="90907" x="6402388" y="3795713"/>
          <p14:tracePt t="90924" x="6419850" y="3840163"/>
          <p14:tracePt t="90940" x="6429375" y="3867150"/>
          <p14:tracePt t="90976" x="6429375" y="3965575"/>
          <p14:tracePt t="90986" x="6429375" y="4089400"/>
          <p14:tracePt t="90997" x="6429375" y="4197350"/>
          <p14:tracePt t="91008" x="6429375" y="4259263"/>
          <p14:tracePt t="91023" x="6429375" y="4295775"/>
          <p14:tracePt t="91040" x="6419850" y="4348163"/>
          <p14:tracePt t="91150" x="6394450" y="4348163"/>
          <p14:tracePt t="91160" x="6367463" y="4348163"/>
          <p14:tracePt t="91170" x="6323013" y="4348163"/>
          <p14:tracePt t="91180" x="6269038" y="4348163"/>
          <p14:tracePt t="91192" x="6197600" y="4348163"/>
          <p14:tracePt t="91207" x="6126163" y="4348163"/>
          <p14:tracePt t="91223" x="5894388" y="4348163"/>
          <p14:tracePt t="91241" x="5537200" y="4276725"/>
          <p14:tracePt t="91256" x="5384800" y="4232275"/>
          <p14:tracePt t="91273" x="5160963" y="4170363"/>
          <p14:tracePt t="91290" x="5108575" y="4170363"/>
          <p14:tracePt t="91307" x="5037138" y="4160838"/>
          <p14:tracePt t="91324" x="5037138" y="4152900"/>
          <p14:tracePt t="91640" x="5089525" y="4170363"/>
          <p14:tracePt t="91650" x="5197475" y="4187825"/>
          <p14:tracePt t="91661" x="5330825" y="4214813"/>
          <p14:tracePt t="91673" x="5510213" y="4224338"/>
          <p14:tracePt t="91692" x="5724525" y="4232275"/>
          <p14:tracePt t="91707" x="5786438" y="4241800"/>
          <p14:tracePt t="91723" x="5867400" y="4251325"/>
          <p14:tracePt t="92070" x="5751513" y="4295775"/>
          <p14:tracePt t="92079" x="5643563" y="4322763"/>
          <p14:tracePt t="92090" x="5456238" y="4411663"/>
          <p14:tracePt t="92107" x="5241925" y="4465638"/>
          <p14:tracePt t="92124" x="4884738" y="4500563"/>
          <p14:tracePt t="92141" x="4732338" y="4491038"/>
          <p14:tracePt t="92157" x="4670425" y="4456113"/>
          <p14:tracePt t="92419" x="4724400" y="4429125"/>
          <p14:tracePt t="92426" x="4776788" y="4384675"/>
          <p14:tracePt t="92440" x="4848225" y="4322763"/>
          <p14:tracePt t="92458" x="5054600" y="4197350"/>
          <p14:tracePt t="92474" x="5116513" y="4125913"/>
          <p14:tracePt t="92491" x="5214938" y="3938588"/>
          <p14:tracePt t="92509" x="5276850" y="3608388"/>
          <p14:tracePt t="92524" x="5276850" y="3500438"/>
          <p14:tracePt t="92541" x="5214938" y="3330575"/>
          <p14:tracePt t="92558" x="5197475" y="3303588"/>
          <p14:tracePt t="92574" x="5187950" y="3276600"/>
          <p14:tracePt t="92990" x="5214938" y="3276600"/>
          <p14:tracePt t="92998" x="5276850" y="3322638"/>
          <p14:tracePt t="93010" x="5357813" y="3367088"/>
          <p14:tracePt t="93023" x="5419725" y="3402013"/>
          <p14:tracePt t="93041" x="5518150" y="3482975"/>
          <p14:tracePt t="93058" x="5562600" y="3527425"/>
          <p14:tracePt t="93074" x="5634038" y="3581400"/>
          <p14:tracePt t="97696" x="5626100" y="3581400"/>
          <p14:tracePt t="97707" x="5589588" y="3589338"/>
          <p14:tracePt t="97717" x="5537200" y="3625850"/>
          <p14:tracePt t="97728" x="5446713" y="3652838"/>
          <p14:tracePt t="97741" x="5303838" y="3714750"/>
          <p14:tracePt t="97759" x="4759325" y="3919538"/>
          <p14:tracePt t="97775" x="4456113" y="4037013"/>
          <p14:tracePt t="97792" x="4044950" y="4241800"/>
          <p14:tracePt t="97809" x="3911600" y="4295775"/>
          <p14:tracePt t="98034" x="3929063" y="4322763"/>
          <p14:tracePt t="98044" x="3973513" y="4394200"/>
          <p14:tracePt t="98054" x="4037013" y="4465638"/>
          <p14:tracePt t="98064" x="4143375" y="4537075"/>
          <p14:tracePt t="98076" x="4259263" y="4633913"/>
          <p14:tracePt t="98091" x="4402138" y="4714875"/>
          <p14:tracePt t="98109" x="4589463" y="4803775"/>
          <p14:tracePt t="98126" x="4759325" y="4848225"/>
          <p14:tracePt t="98142" x="4803775" y="4857750"/>
          <p14:tracePt t="98159" x="4840288" y="4857750"/>
          <p14:tracePt t="98176" x="4840288" y="4867275"/>
          <p14:tracePt t="98381" x="4786313" y="4884738"/>
          <p14:tracePt t="98391" x="4714875" y="4894263"/>
          <p14:tracePt t="98401" x="4633913" y="4919663"/>
          <p14:tracePt t="98412" x="4537075" y="4919663"/>
          <p14:tracePt t="98425" x="4456113" y="4919663"/>
          <p14:tracePt t="98442" x="4133850" y="4795838"/>
          <p14:tracePt t="98459" x="3965575" y="4705350"/>
          <p14:tracePt t="98475" x="3867150" y="4589463"/>
          <p14:tracePt t="98493" x="3867150" y="4572000"/>
          <p14:tracePt t="98510" x="3875088" y="4510088"/>
          <p14:tracePt t="98526" x="3990975" y="4348163"/>
          <p14:tracePt t="98542" x="4089400" y="4241800"/>
          <p14:tracePt t="98559" x="4295775" y="4054475"/>
          <p14:tracePt t="98575" x="4429125" y="3956050"/>
          <p14:tracePt t="98592" x="4483100" y="3902075"/>
          <p14:tracePt t="98609" x="4589463" y="3768725"/>
          <p14:tracePt t="98625" x="4643438" y="3670300"/>
          <p14:tracePt t="98852" x="4643438" y="3625850"/>
          <p14:tracePt t="98861" x="4643438" y="3562350"/>
          <p14:tracePt t="98871" x="4643438" y="3446463"/>
          <p14:tracePt t="98881" x="4643438" y="3224213"/>
          <p14:tracePt t="98892" x="4643438" y="3009900"/>
          <p14:tracePt t="98909" x="4643438" y="2840038"/>
          <p14:tracePt t="98925" x="4616450" y="2500313"/>
          <p14:tracePt t="98944" x="4598988" y="2322513"/>
          <p14:tracePt t="98959" x="4589463" y="2276475"/>
          <p14:tracePt t="98975" x="4589463" y="2160588"/>
          <p14:tracePt t="98993" x="4589463" y="2116138"/>
          <p14:tracePt t="98996" x="4589463" y="2108200"/>
          <p14:tracePt t="99009" x="4589463" y="2098675"/>
          <p14:tracePt t="99025" x="4598988" y="2098675"/>
          <p14:tracePt t="99046" x="4608513" y="2098675"/>
          <p14:tracePt t="99065" x="4616450" y="2098675"/>
          <p14:tracePt t="99077" x="4643438" y="2089150"/>
          <p14:tracePt t="99092" x="4679950" y="2081213"/>
          <p14:tracePt t="99109" x="4768850" y="2062163"/>
          <p14:tracePt t="99127" x="4840288" y="2054225"/>
          <p14:tracePt t="99142" x="4848225" y="2054225"/>
          <p14:tracePt t="99188" x="4848225" y="2081213"/>
          <p14:tracePt t="99198" x="4848225" y="2133600"/>
          <p14:tracePt t="99209" x="4822825" y="2251075"/>
          <p14:tracePt t="99226" x="4813300" y="2322513"/>
          <p14:tracePt t="99243" x="4803775" y="2536825"/>
          <p14:tracePt t="99260" x="4786313" y="2822575"/>
          <p14:tracePt t="99275" x="4776788" y="2894013"/>
          <p14:tracePt t="99292" x="4759325" y="3062288"/>
          <p14:tracePt t="99310" x="4741863" y="3197225"/>
          <p14:tracePt t="99325" x="4741863" y="3224213"/>
          <p14:tracePt t="99342" x="4741863" y="3232150"/>
          <p14:tracePt t="99576" x="4714875" y="3330575"/>
          <p14:tracePt t="99586" x="4687888" y="3446463"/>
          <p14:tracePt t="99596" x="4670425" y="3554413"/>
          <p14:tracePt t="99609" x="4633913" y="3679825"/>
          <p14:tracePt t="99626" x="4616450" y="3786188"/>
          <p14:tracePt t="99642" x="4572000" y="3919538"/>
          <p14:tracePt t="99659" x="4545013" y="3973513"/>
          <p14:tracePt t="99676" x="4545013" y="3983038"/>
          <p14:tracePt t="99964" x="4545013" y="4027488"/>
          <p14:tracePt t="99974" x="4545013" y="4098925"/>
          <p14:tracePt t="99986" x="4554538" y="4187825"/>
          <p14:tracePt t="99995" x="4554538" y="4268788"/>
          <p14:tracePt t="100009" x="4545013" y="4330700"/>
          <p14:tracePt t="100026" x="4465638" y="4633913"/>
          <p14:tracePt t="128802" x="4473575" y="4625975"/>
          <p14:tracePt t="128812" x="4491038" y="4608513"/>
          <p14:tracePt t="128823" x="4510088" y="4572000"/>
          <p14:tracePt t="128834" x="4518025" y="4518025"/>
          <p14:tracePt t="128850" x="4518025" y="4375150"/>
          <p14:tracePt t="128867" x="4286250" y="3625850"/>
          <p14:tracePt t="128884" x="3894138" y="2643188"/>
          <p14:tracePt t="128900" x="3776663" y="2295525"/>
          <p14:tracePt t="128917" x="3751263" y="2027238"/>
          <p14:tracePt t="128933" x="3751263" y="1955800"/>
          <p14:tracePt t="129273" x="3840163" y="1990725"/>
          <p14:tracePt t="129283" x="3946525" y="2089150"/>
          <p14:tracePt t="129293" x="4037013" y="2160588"/>
          <p14:tracePt t="129303" x="4170363" y="2259013"/>
          <p14:tracePt t="129317" x="4322763" y="2384425"/>
          <p14:tracePt t="129334" x="4608513" y="2598738"/>
          <p14:tracePt t="129350" x="4679950" y="2643188"/>
          <p14:tracePt t="129672" x="4679950" y="2616200"/>
          <p14:tracePt t="129682" x="4652963" y="2544763"/>
          <p14:tracePt t="129691" x="4616450" y="2482850"/>
          <p14:tracePt t="129703" x="4589463" y="2347913"/>
          <p14:tracePt t="129717" x="4527550" y="2214563"/>
          <p14:tracePt t="129734" x="4500563" y="1982788"/>
          <p14:tracePt t="129750" x="4500563" y="1911350"/>
          <p14:tracePt t="129767" x="4510088" y="1822450"/>
          <p14:tracePt t="129783" x="4589463" y="1785938"/>
          <p14:tracePt t="129801" x="4633913" y="1785938"/>
          <p14:tracePt t="130151" x="4633913" y="1901825"/>
          <p14:tracePt t="130161" x="4633913" y="1990725"/>
          <p14:tracePt t="130172" x="4652963" y="2116138"/>
          <p14:tracePt t="130184" x="4652963" y="2330450"/>
          <p14:tracePt t="130201" x="4652963" y="2554288"/>
          <p14:tracePt t="132951" x="4652963" y="2562225"/>
          <p14:tracePt t="132960" x="4652963" y="2571750"/>
          <p14:tracePt t="132972" x="4652963" y="2581275"/>
          <p14:tracePt t="132984" x="4652963" y="2608263"/>
          <p14:tracePt t="133002" x="4652963" y="2679700"/>
          <p14:tracePt t="133018" x="4660900" y="2786063"/>
          <p14:tracePt t="133034" x="4670425" y="2911475"/>
          <p14:tracePt t="133052" x="4679950" y="3000375"/>
          <p14:tracePt t="133068" x="4687888" y="3251200"/>
          <p14:tracePt t="133084" x="4687888" y="3394075"/>
          <p14:tracePt t="133101" x="4660900" y="3527425"/>
          <p14:tracePt t="133118" x="4616450" y="3741738"/>
          <p14:tracePt t="133135" x="4598988" y="3803650"/>
          <p14:tracePt t="133442" x="4616450" y="3884613"/>
          <p14:tracePt t="133451" x="4643438" y="4010025"/>
          <p14:tracePt t="133461" x="4660900" y="4187825"/>
          <p14:tracePt t="133472" x="4660900" y="4411663"/>
          <p14:tracePt t="133484" x="4660900" y="4554538"/>
          <p14:tracePt t="133502" x="4660900" y="4803775"/>
          <p14:tracePt t="133518" x="4625975" y="5187950"/>
          <p14:tracePt t="133534" x="4616450" y="5438775"/>
          <p14:tracePt t="133553" x="4616450" y="5608638"/>
          <p14:tracePt t="133568" x="4616450" y="5643563"/>
          <p14:tracePt t="133911" x="4554538" y="5500688"/>
          <p14:tracePt t="133921" x="4510088" y="5411788"/>
          <p14:tracePt t="133932" x="4500563" y="5348288"/>
          <p14:tracePt t="133941" x="4465638" y="5232400"/>
          <p14:tracePt t="133953" x="4402138" y="4919663"/>
          <p14:tracePt t="133968" x="4367213" y="4751388"/>
          <p14:tracePt t="133985" x="4394200" y="4367213"/>
          <p14:tracePt t="134002" x="4518025" y="4143375"/>
          <p14:tracePt t="134018" x="4537075" y="4044950"/>
          <p14:tracePt t="134035" x="4581525" y="3911600"/>
          <p14:tracePt t="134052" x="4608513" y="3884613"/>
          <p14:tracePt t="134411" x="4608513" y="3840163"/>
          <p14:tracePt t="134422" x="4608513" y="3768725"/>
          <p14:tracePt t="134432" x="4608513" y="3687763"/>
          <p14:tracePt t="134442" x="4589463" y="3608388"/>
          <p14:tracePt t="134454" x="4581525" y="3500438"/>
          <p14:tracePt t="134468" x="4572000" y="3411538"/>
          <p14:tracePt t="134485" x="4572000" y="3160713"/>
          <p14:tracePt t="134502" x="4581525" y="3054350"/>
          <p14:tracePt t="134505" x="4608513" y="2938463"/>
          <p14:tracePt t="134519" x="4616450" y="2813050"/>
          <p14:tracePt t="134535" x="4643438" y="2490788"/>
          <p14:tracePt t="134552" x="4643438" y="2384425"/>
          <p14:tracePt t="134568" x="4608513" y="2143125"/>
          <p14:tracePt t="134585" x="4581525" y="1982788"/>
          <p14:tracePt t="134602" x="4581525" y="1946275"/>
          <p14:tracePt t="134618" x="4562475" y="1901825"/>
          <p14:tracePt t="134953" x="4562475" y="1928813"/>
          <p14:tracePt t="134963" x="4562475" y="1946275"/>
          <p14:tracePt t="134973" x="4562475" y="2000250"/>
          <p14:tracePt t="134985" x="4581525" y="2036763"/>
          <p14:tracePt t="135003" x="4598988" y="2089150"/>
          <p14:tracePt t="135018" x="4616450" y="2251075"/>
          <p14:tracePt t="135035" x="4616450" y="2295525"/>
          <p14:tracePt t="135341" x="4554538" y="2312988"/>
          <p14:tracePt t="135739" x="4545013" y="2322513"/>
          <p14:tracePt t="135742" x="4411663" y="2330450"/>
          <p14:tracePt t="135751" x="4205288" y="2357438"/>
          <p14:tracePt t="135769" x="3919538" y="2438400"/>
          <p14:tracePt t="135785" x="3340100" y="2589213"/>
          <p14:tracePt t="135802" x="2759075" y="2840038"/>
          <p14:tracePt t="135820" x="2125663" y="3179763"/>
          <p14:tracePt t="136506" x="2027238" y="3170238"/>
          <p14:tracePt t="136515" x="1990725" y="3170238"/>
          <p14:tracePt t="136526" x="1955800" y="3170238"/>
          <p14:tracePt t="136538" x="1928813" y="3170238"/>
          <p14:tracePt t="136552" x="1884363" y="3170238"/>
          <p14:tracePt t="136569" x="1822450" y="3143250"/>
          <p14:tracePt t="136586" x="1795463" y="3108325"/>
          <p14:tracePt t="136602" x="1731963" y="3009900"/>
          <p14:tracePt t="136619" x="1679575" y="2938463"/>
          <p14:tracePt t="136636" x="1660525" y="2911475"/>
          <p14:tracePt t="136652" x="1598613" y="2840038"/>
          <p14:tracePt t="136976" x="1581150" y="2840038"/>
          <p14:tracePt t="136986" x="1527175" y="2830513"/>
          <p14:tracePt t="136997" x="1428750" y="2813050"/>
          <p14:tracePt t="137006" x="1312863" y="2776538"/>
          <p14:tracePt t="137019" x="1223963" y="2759075"/>
          <p14:tracePt t="137036" x="1143000" y="2714625"/>
          <p14:tracePt t="137052" x="1133475" y="2714625"/>
          <p14:tracePt t="137069" x="1133475" y="2687638"/>
          <p14:tracePt t="137086" x="1152525" y="2625725"/>
          <p14:tracePt t="137102" x="1241425" y="2536825"/>
          <p14:tracePt t="137119" x="1374775" y="2482850"/>
          <p14:tracePt t="137136" x="1465263" y="2473325"/>
          <p14:tracePt t="137153" x="1598613" y="2465388"/>
          <p14:tracePt t="137169" x="1670050" y="2473325"/>
          <p14:tracePt t="137415" x="1660525" y="2473325"/>
          <p14:tracePt t="137425" x="1625600" y="2482850"/>
          <p14:tracePt t="137437" x="1598613" y="2500313"/>
          <p14:tracePt t="137453" x="1562100" y="2509838"/>
          <p14:tracePt t="137469" x="1536700" y="2517775"/>
          <p14:tracePt t="137487" x="1517650" y="2517775"/>
          <p14:tracePt t="137502" x="1509713" y="2527300"/>
          <p14:tracePt t="137506" x="1490663" y="2527300"/>
          <p14:tracePt t="137520" x="1482725" y="2527300"/>
          <p14:tracePt t="137578" x="1482725" y="2536825"/>
          <p14:tracePt t="137639" x="1500188" y="2536825"/>
          <p14:tracePt t="137649" x="1517650" y="2536825"/>
          <p14:tracePt t="137660" x="1554163" y="2536825"/>
          <p14:tracePt t="137671" x="1581150" y="2536825"/>
          <p14:tracePt t="137686" x="1616075" y="2536825"/>
          <p14:tracePt t="137703" x="1679575" y="2536825"/>
          <p14:tracePt t="137720" x="1704975" y="2536825"/>
          <p14:tracePt t="137735" x="1741488" y="2536825"/>
          <p14:tracePt t="137752" x="1795463" y="2527300"/>
          <p14:tracePt t="137770" x="1830388" y="2517775"/>
          <p14:tracePt t="137786" x="1955800" y="2509838"/>
          <p14:tracePt t="137803" x="2071688" y="2509838"/>
          <p14:tracePt t="137819" x="2160588" y="2509838"/>
          <p14:tracePt t="137835" x="2322513" y="2517775"/>
          <p14:tracePt t="137853" x="2455863" y="2536825"/>
          <p14:tracePt t="137869" x="2581275" y="2536825"/>
          <p14:tracePt t="137886" x="2901950" y="2554288"/>
          <p14:tracePt t="137902" x="3125788" y="2554288"/>
          <p14:tracePt t="137919" x="3679825" y="2554288"/>
          <p14:tracePt t="137936" x="4098925" y="2554288"/>
          <p14:tracePt t="138212" x="3875088" y="2554288"/>
          <p14:tracePt t="138221" x="3705225" y="2554288"/>
          <p14:tracePt t="138232" x="3527425" y="2527300"/>
          <p14:tracePt t="138242" x="3303588" y="2527300"/>
          <p14:tracePt t="138253" x="3098800" y="2517775"/>
          <p14:tracePt t="138269" x="2973388" y="2517775"/>
          <p14:tracePt t="138286" x="2732088" y="2509838"/>
          <p14:tracePt t="138569" x="2741613" y="2509838"/>
          <p14:tracePt t="138579" x="2786063" y="2509838"/>
          <p14:tracePt t="138589" x="2911475" y="2500313"/>
          <p14:tracePt t="138602" x="3125788" y="2500313"/>
          <p14:tracePt t="138620" x="3643313" y="2482850"/>
          <p14:tracePt t="138636" x="4652963" y="2482850"/>
          <p14:tracePt t="138652" x="5527675" y="2482850"/>
          <p14:tracePt t="138669" x="5813425" y="2482850"/>
          <p14:tracePt t="138686" x="6276975" y="2482850"/>
          <p14:tracePt t="138702" x="6411913" y="2482850"/>
          <p14:tracePt t="138719" x="6438900" y="2473325"/>
          <p14:tracePt t="138794" x="6429375" y="2473325"/>
          <p14:tracePt t="138814" x="6419850" y="2473325"/>
          <p14:tracePt t="138824" x="6411913" y="2473325"/>
          <p14:tracePt t="138855" x="6394450" y="2482850"/>
          <p14:tracePt t="138865" x="6367463" y="2490788"/>
          <p14:tracePt t="138875" x="6286500" y="2517775"/>
          <p14:tracePt t="138887" x="6170613" y="2562225"/>
          <p14:tracePt t="138903" x="6045200" y="2581275"/>
          <p14:tracePt t="138919" x="5429250" y="2608263"/>
          <p14:tracePt t="138937" x="4633913" y="2608263"/>
          <p14:tracePt t="138952" x="4402138" y="2571750"/>
          <p14:tracePt t="138970" x="4098925" y="2482850"/>
          <p14:tracePt t="138987" x="4017963" y="2455863"/>
          <p14:tracePt t="139020" x="4017963" y="2490788"/>
          <p14:tracePt t="139264" x="4037013" y="2490788"/>
          <p14:tracePt t="139274" x="4133850" y="2473325"/>
          <p14:tracePt t="139286" x="4251325" y="2428875"/>
          <p14:tracePt t="139304" x="4465638" y="2322513"/>
          <p14:tracePt t="139319" x="4554538" y="2276475"/>
          <p14:tracePt t="139336" x="4652963" y="2224088"/>
          <p14:tracePt t="139352" x="4670425" y="2205038"/>
          <p14:tracePt t="139406" x="4670425" y="2197100"/>
          <p14:tracePt t="139621" x="4660900" y="2197100"/>
          <p14:tracePt t="139631" x="4652963" y="2197100"/>
          <p14:tracePt t="139682" x="4643438" y="2197100"/>
          <p14:tracePt t="139733" x="4633913" y="2197100"/>
          <p14:tracePt t="139764" x="4625975" y="2197100"/>
          <p14:tracePt t="139784" x="4616450" y="2197100"/>
          <p14:tracePt t="139794" x="4608513" y="2197100"/>
          <p14:tracePt t="139999" x="4616450" y="2197100"/>
          <p14:tracePt t="140020" x="4625975" y="2197100"/>
          <p14:tracePt t="140040" x="4633913" y="2197100"/>
          <p14:tracePt t="140050" x="4652963" y="2197100"/>
          <p14:tracePt t="140060" x="4660900" y="2187575"/>
          <p14:tracePt t="140072" x="4670425" y="2187575"/>
          <p14:tracePt t="140086" x="4687888" y="2179638"/>
          <p14:tracePt t="140183" x="4687888" y="2187575"/>
          <p14:tracePt t="140193" x="4687888" y="2205038"/>
          <p14:tracePt t="140204" x="4687888" y="2295525"/>
          <p14:tracePt t="140220" x="4687888" y="2374900"/>
          <p14:tracePt t="140237" x="4687888" y="2776538"/>
          <p14:tracePt t="140254" x="4687888" y="2946400"/>
          <p14:tracePt t="140270" x="4652963" y="3330575"/>
          <p14:tracePt t="140286" x="4652963" y="3608388"/>
          <p14:tracePt t="140303" x="4652963" y="3768725"/>
          <p14:tracePt t="140320" x="4660900" y="3990975"/>
          <p14:tracePt t="140337" x="4687888" y="4133850"/>
          <p14:tracePt t="140353" x="4697413" y="4160838"/>
          <p14:tracePt t="140370" x="4714875" y="4197350"/>
          <p14:tracePt t="140387" x="4714875" y="4340225"/>
          <p14:tracePt t="140601" x="4714875" y="4348163"/>
          <p14:tracePt t="140612" x="4714875" y="4367213"/>
          <p14:tracePt t="140623" x="4714875" y="4402138"/>
          <p14:tracePt t="140636" x="4714875" y="4456113"/>
          <p14:tracePt t="140653" x="4697413" y="4598988"/>
          <p14:tracePt t="140670" x="4687888" y="4652963"/>
          <p14:tracePt t="140687" x="4670425" y="4679950"/>
          <p14:tracePt t="140795" x="4652963" y="4687888"/>
          <p14:tracePt t="140806" x="4625975" y="4705350"/>
          <p14:tracePt t="140816" x="4608513" y="4705350"/>
          <p14:tracePt t="140826" x="4581525" y="4724400"/>
          <p14:tracePt t="140838" x="4545013" y="4732338"/>
          <p14:tracePt t="140853" x="4491038" y="4751388"/>
          <p14:tracePt t="140870" x="4438650" y="4759325"/>
          <p14:tracePt t="140887" x="4429125" y="4759325"/>
          <p14:tracePt t="140949" x="4429125" y="4751388"/>
          <p14:tracePt t="140959" x="4429125" y="4741863"/>
          <p14:tracePt t="140970" x="4446588" y="4714875"/>
          <p14:tracePt t="140987" x="4446588" y="4705350"/>
          <p14:tracePt t="141003" x="4456113" y="4670425"/>
          <p14:tracePt t="141021" x="4456113" y="4616450"/>
          <p14:tracePt t="141037" x="4456113" y="4589463"/>
          <p14:tracePt t="141053" x="4456113" y="4518025"/>
          <p14:tracePt t="141070" x="4465638" y="4446588"/>
          <p14:tracePt t="141087" x="4473575" y="4330700"/>
          <p14:tracePt t="141103" x="4473575" y="4241800"/>
          <p14:tracePt t="141120" x="4473575" y="4214813"/>
          <p14:tracePt t="141137" x="4491038" y="4170363"/>
          <p14:tracePt t="141154" x="4500563" y="4098925"/>
          <p14:tracePt t="141170" x="4500563" y="4071938"/>
          <p14:tracePt t="141187" x="4510088" y="3990975"/>
          <p14:tracePt t="141204" x="4510088" y="3938588"/>
          <p14:tracePt t="141220" x="4510088" y="3902075"/>
          <p14:tracePt t="141237" x="4510088" y="3848100"/>
          <p14:tracePt t="141253" x="4510088" y="3803650"/>
          <p14:tracePt t="141270" x="4510088" y="3670300"/>
          <p14:tracePt t="141286" x="4510088" y="3500438"/>
          <p14:tracePt t="141303" x="4510088" y="3411538"/>
          <p14:tracePt t="141320" x="4500563" y="3232150"/>
          <p14:tracePt t="141337" x="4491038" y="3179763"/>
          <p14:tracePt t="141353" x="4483100" y="3179763"/>
          <p14:tracePt t="141388" x="4465638" y="3017838"/>
          <p14:tracePt t="141404" x="4465638" y="2857500"/>
          <p14:tracePt t="141420" x="4465638" y="2660650"/>
          <p14:tracePt t="141436" x="4465638" y="2517775"/>
          <p14:tracePt t="141453" x="4465638" y="2465388"/>
          <p14:tracePt t="141705" x="4473575" y="2465388"/>
          <p14:tracePt t="141715" x="4491038" y="2465388"/>
          <p14:tracePt t="141725" x="4500563" y="2465388"/>
          <p14:tracePt t="141797" x="4545013" y="2446338"/>
          <p14:tracePt t="141807" x="4581525" y="2438400"/>
          <p14:tracePt t="141817" x="4589463" y="2428875"/>
          <p14:tracePt t="141827" x="4598988" y="2428875"/>
          <p14:tracePt t="141899" x="4598988" y="2446338"/>
          <p14:tracePt t="141909" x="4598988" y="2473325"/>
          <p14:tracePt t="141921" x="4616450" y="2517775"/>
          <p14:tracePt t="141937" x="4625975" y="2562225"/>
          <p14:tracePt t="141954" x="4652963" y="2786063"/>
          <p14:tracePt t="141971" x="4660900" y="2867025"/>
          <p14:tracePt t="141987" x="4697413" y="3116263"/>
          <p14:tracePt t="142003" x="4714875" y="3330575"/>
          <p14:tracePt t="142021" x="4732338" y="3411538"/>
          <p14:tracePt t="142036" x="4741863" y="3625850"/>
          <p14:tracePt t="142054" x="4751388" y="3929063"/>
          <p14:tracePt t="142070" x="4759325" y="4054475"/>
          <p14:tracePt t="142087" x="4759325" y="4313238"/>
          <p14:tracePt t="142104" x="4759325" y="4394200"/>
          <p14:tracePt t="142121" x="4759325" y="4429125"/>
          <p14:tracePt t="142137" x="4759325" y="4518025"/>
          <p14:tracePt t="142154" x="4759325" y="4527550"/>
          <p14:tracePt t="142215" x="4759325" y="4537075"/>
          <p14:tracePt t="142225" x="4759325" y="4562475"/>
          <p14:tracePt t="142237" x="4759325" y="4608513"/>
          <p14:tracePt t="142481" x="4759325" y="4643438"/>
          <p14:tracePt t="142491" x="4759325" y="4687888"/>
          <p14:tracePt t="142504" x="4759325" y="4759325"/>
          <p14:tracePt t="142521" x="4759325" y="4894263"/>
          <p14:tracePt t="142537" x="4724400" y="5099050"/>
          <p14:tracePt t="142553" x="4687888" y="5241925"/>
          <p14:tracePt t="142570" x="4660900" y="5303838"/>
          <p14:tracePt t="142587" x="4616450" y="5367338"/>
          <p14:tracePt t="142604" x="4608513" y="5367338"/>
          <p14:tracePt t="142644" x="4608513" y="5340350"/>
          <p14:tracePt t="142656" x="4625975" y="5295900"/>
          <p14:tracePt t="142670" x="4625975" y="5251450"/>
          <p14:tracePt t="142687" x="4625975" y="5197475"/>
          <p14:tracePt t="142703" x="4625975" y="5170488"/>
          <p14:tracePt t="142720" x="4625975" y="5062538"/>
          <p14:tracePt t="142737" x="4616450" y="4919663"/>
          <p14:tracePt t="142753" x="4608513" y="4830763"/>
          <p14:tracePt t="142771" x="4581525" y="4679950"/>
          <p14:tracePt t="142787" x="4554538" y="4510088"/>
          <p14:tracePt t="142804" x="4554538" y="4402138"/>
          <p14:tracePt t="142821" x="4554538" y="4089400"/>
          <p14:tracePt t="142838" x="4562475" y="3848100"/>
          <p14:tracePt t="142853" x="4581525" y="3714750"/>
          <p14:tracePt t="142870" x="4625975" y="3562350"/>
          <p14:tracePt t="142888" x="4633913" y="3562350"/>
          <p14:tracePt t="143175" x="4562475" y="3562350"/>
          <p14:tracePt t="143186" x="4419600" y="3562350"/>
          <p14:tracePt t="143196" x="4143375" y="3527425"/>
          <p14:tracePt t="143206" x="3786188" y="3446463"/>
          <p14:tracePt t="143220" x="3330575" y="3375025"/>
          <p14:tracePt t="143237" x="2643188" y="3313113"/>
          <p14:tracePt t="143253" x="2438400" y="3303588"/>
          <p14:tracePt t="143270" x="2259013" y="3295650"/>
          <p14:tracePt t="143288" x="2197100" y="3241675"/>
          <p14:tracePt t="143304" x="2160588" y="3214688"/>
          <p14:tracePt t="143320" x="2098675" y="3179763"/>
          <p14:tracePt t="143596" x="1901825" y="3224213"/>
          <p14:tracePt t="143605" x="1616075" y="3241675"/>
          <p14:tracePt t="143615" x="1268413" y="3251200"/>
          <p14:tracePt t="143625" x="1000125" y="3251200"/>
          <p14:tracePt t="143637" x="830263" y="3251200"/>
          <p14:tracePt t="143655" x="731838" y="3251200"/>
          <p14:tracePt t="143670" x="696913" y="3251200"/>
          <p14:tracePt t="146853" x="803275" y="3251200"/>
          <p14:tracePt t="146863" x="938213" y="3251200"/>
          <p14:tracePt t="146875" x="1089025" y="3241675"/>
          <p14:tracePt t="146888" x="1322388" y="3197225"/>
          <p14:tracePt t="146905" x="1812925" y="3036888"/>
          <p14:tracePt t="146921" x="1990725" y="2973388"/>
          <p14:tracePt t="146939" x="2205038" y="2955925"/>
          <p14:tracePt t="146956" x="2276475" y="2955925"/>
          <p14:tracePt t="146972" x="2276475" y="2973388"/>
          <p14:tracePt t="146988" x="2312988" y="2973388"/>
          <p14:tracePt t="147191" x="2125663" y="2982913"/>
          <p14:tracePt t="147200" x="2044700" y="2973388"/>
          <p14:tracePt t="147210" x="1946275" y="2955925"/>
          <p14:tracePt t="147221" x="1857375" y="2928938"/>
          <p14:tracePt t="147238" x="1785938" y="2901950"/>
          <p14:tracePt t="147255" x="1679575" y="2776538"/>
          <p14:tracePt t="147272" x="1670050" y="2751138"/>
          <p14:tracePt t="147305" x="1724025" y="2714625"/>
          <p14:tracePt t="147322" x="2295525" y="2554288"/>
          <p14:tracePt t="147338" x="2670175" y="2509838"/>
          <p14:tracePt t="147355" x="3348038" y="2509838"/>
          <p14:tracePt t="147372" x="4062413" y="2544763"/>
          <p14:tracePt t="147388" x="4510088" y="2562225"/>
          <p14:tracePt t="147406" x="5348288" y="2562225"/>
          <p14:tracePt t="147422" x="5688013" y="2562225"/>
          <p14:tracePt t="147438" x="6276975" y="2562225"/>
          <p14:tracePt t="147455" x="6581775" y="2562225"/>
          <p14:tracePt t="147471" x="6680200" y="2544763"/>
          <p14:tracePt t="147488" x="6804025" y="2509838"/>
          <p14:tracePt t="147505" x="6848475" y="2473325"/>
          <p14:tracePt t="147710" x="6831013" y="2581275"/>
          <p14:tracePt t="147721" x="6813550" y="2714625"/>
          <p14:tracePt t="147731" x="6751638" y="3000375"/>
          <p14:tracePt t="147741" x="6688138" y="3330575"/>
          <p14:tracePt t="147755" x="6653213" y="3795713"/>
          <p14:tracePt t="147772" x="6626225" y="4411663"/>
          <p14:tracePt t="147788" x="6626225" y="4562475"/>
          <p14:tracePt t="147805" x="6626225" y="4875213"/>
          <p14:tracePt t="147823" x="6626225" y="5180013"/>
          <p14:tracePt t="147839" x="6626225" y="5572125"/>
          <p14:tracePt t="147855" x="6670675" y="5724525"/>
          <p14:tracePt t="148078" x="6653213" y="5741988"/>
          <p14:tracePt t="148089" x="6626225" y="5751513"/>
          <p14:tracePt t="148098" x="6572250" y="5776913"/>
          <p14:tracePt t="148109" x="6465888" y="5795963"/>
          <p14:tracePt t="148122" x="6296025" y="5822950"/>
          <p14:tracePt t="148140" x="5751513" y="5830888"/>
          <p14:tracePt t="148156" x="5367338" y="5830888"/>
          <p14:tracePt t="148172" x="4510088" y="5776913"/>
          <p14:tracePt t="148190" x="3589338" y="5688013"/>
          <p14:tracePt t="148205" x="3224213" y="5670550"/>
          <p14:tracePt t="148222" x="2732088" y="5661025"/>
          <p14:tracePt t="148238" x="2625725" y="5680075"/>
          <p14:tracePt t="148255" x="2473325" y="5715000"/>
          <p14:tracePt t="148272" x="2455863" y="5759450"/>
          <p14:tracePt t="148517" x="2527300" y="5680075"/>
          <p14:tracePt t="148527" x="2741613" y="5367338"/>
          <p14:tracePt t="148539" x="3054350" y="5108575"/>
          <p14:tracePt t="148555" x="3340100" y="4848225"/>
          <p14:tracePt t="148572" x="3875088" y="4232275"/>
          <p14:tracePt t="148589" x="4081463" y="4089400"/>
          <p14:tracePt t="148605" x="4133850" y="4071938"/>
          <p14:tracePt t="148622" x="4224338" y="40449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Timing Model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Assuming that instructions are executed in </a:t>
                </a:r>
                <a:r>
                  <a:rPr lang="en-US" b="1" i="1" dirty="0" smtClean="0"/>
                  <a:t>L</a:t>
                </a:r>
                <a:r>
                  <a:rPr lang="en-US" dirty="0" smtClean="0"/>
                  <a:t> seconds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Each latch adds </a:t>
                </a:r>
                <a:r>
                  <a:rPr lang="en-US" b="1" i="1" dirty="0" smtClean="0"/>
                  <a:t>s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delay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i="1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If pipeline has N stages, overall execution time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𝑁𝑠</m:t>
                    </m:r>
                  </m:oMath>
                </a14:m>
                <a:endParaRPr lang="en-US" dirty="0" smtClean="0">
                  <a:latin typeface="Neo Sans Intel" panose="020B05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Each stage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latin typeface="Neo Sans Intel" panose="020B0504020202020204" pitchFamily="34" charset="0"/>
                  </a:rPr>
                  <a:t> </a:t>
                </a:r>
                <a:r>
                  <a:rPr lang="en-US" dirty="0" smtClean="0"/>
                  <a:t>seconds long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>
                  <a:latin typeface="Neo Sans Intel" panose="020B05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2150" t="-1912" b="-31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341344" y="1554596"/>
            <a:ext cx="2865791" cy="627363"/>
            <a:chOff x="6132758" y="5539298"/>
            <a:chExt cx="2865791" cy="627363"/>
          </a:xfrm>
        </p:grpSpPr>
        <p:sp>
          <p:nvSpPr>
            <p:cNvPr id="6" name="Rectangle 5"/>
            <p:cNvSpPr/>
            <p:nvPr/>
          </p:nvSpPr>
          <p:spPr bwMode="auto">
            <a:xfrm>
              <a:off x="6132758" y="5539298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F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835669" y="5539298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D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7213291" y="5539298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E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916202" y="5539298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M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8619114" y="5539298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W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2341344" y="1554596"/>
            <a:ext cx="2865791" cy="627363"/>
          </a:xfrm>
          <a:prstGeom prst="rect">
            <a:avLst/>
          </a:prstGeom>
          <a:solidFill>
            <a:srgbClr val="FFCC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L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58360" y="3055589"/>
            <a:ext cx="154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= </a:t>
            </a:r>
            <a:r>
              <a:rPr lang="en-US" i="1" dirty="0" smtClean="0">
                <a:latin typeface="+mj-lt"/>
              </a:rPr>
              <a:t>L</a:t>
            </a:r>
            <a:r>
              <a:rPr lang="en-US" dirty="0" smtClean="0">
                <a:latin typeface="+mj-lt"/>
              </a:rPr>
              <a:t> + 2</a:t>
            </a:r>
            <a:r>
              <a:rPr lang="en-US" i="1" dirty="0" smtClean="0">
                <a:latin typeface="+mj-lt"/>
              </a:rPr>
              <a:t>s</a:t>
            </a:r>
            <a:endParaRPr lang="ru-RU" i="1" dirty="0" smtClean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4815" y="3899364"/>
            <a:ext cx="154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= </a:t>
            </a:r>
            <a:r>
              <a:rPr lang="en-US" i="1" dirty="0" smtClean="0">
                <a:latin typeface="+mj-lt"/>
              </a:rPr>
              <a:t>L</a:t>
            </a:r>
            <a:r>
              <a:rPr lang="en-US" dirty="0" smtClean="0">
                <a:latin typeface="+mj-lt"/>
              </a:rPr>
              <a:t> + 3</a:t>
            </a:r>
            <a:r>
              <a:rPr lang="en-US" i="1" dirty="0" smtClean="0">
                <a:latin typeface="+mj-lt"/>
              </a:rPr>
              <a:t>s</a:t>
            </a:r>
            <a:endParaRPr lang="ru-RU" i="1" dirty="0" smtClean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873302" y="1544092"/>
            <a:ext cx="315615" cy="627363"/>
          </a:xfrm>
          <a:prstGeom prst="rect">
            <a:avLst/>
          </a:prstGeom>
          <a:solidFill>
            <a:srgbClr val="CBD5EA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s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873302" y="3762796"/>
            <a:ext cx="4839602" cy="634916"/>
            <a:chOff x="1873302" y="3762796"/>
            <a:chExt cx="4839602" cy="634916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315730" y="3770347"/>
              <a:ext cx="1076273" cy="627363"/>
            </a:xfrm>
            <a:prstGeom prst="rect">
              <a:avLst/>
            </a:prstGeom>
            <a:solidFill>
              <a:srgbClr val="FFCC66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L/3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533752" y="3762796"/>
              <a:ext cx="315615" cy="627363"/>
            </a:xfrm>
            <a:prstGeom prst="rect">
              <a:avLst/>
            </a:prstGeom>
            <a:solidFill>
              <a:srgbClr val="CBD5E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s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3991117" y="3770349"/>
              <a:ext cx="1076273" cy="627363"/>
            </a:xfrm>
            <a:prstGeom prst="rect">
              <a:avLst/>
            </a:prstGeom>
            <a:solidFill>
              <a:srgbClr val="FFCC66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L/3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194203" y="3770349"/>
              <a:ext cx="315615" cy="627363"/>
            </a:xfrm>
            <a:prstGeom prst="rect">
              <a:avLst/>
            </a:prstGeom>
            <a:solidFill>
              <a:srgbClr val="CBD5E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s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636631" y="3770349"/>
              <a:ext cx="1076273" cy="627363"/>
            </a:xfrm>
            <a:prstGeom prst="rect">
              <a:avLst/>
            </a:prstGeom>
            <a:solidFill>
              <a:srgbClr val="FFCC66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L/3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1873302" y="3770348"/>
              <a:ext cx="315615" cy="627363"/>
            </a:xfrm>
            <a:prstGeom prst="rect">
              <a:avLst/>
            </a:prstGeom>
            <a:solidFill>
              <a:srgbClr val="CBD5E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s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73302" y="2926571"/>
            <a:ext cx="3843131" cy="627367"/>
            <a:chOff x="1873302" y="2926571"/>
            <a:chExt cx="3843131" cy="627367"/>
          </a:xfrm>
        </p:grpSpPr>
        <p:sp>
          <p:nvSpPr>
            <p:cNvPr id="19" name="Rectangle 18"/>
            <p:cNvSpPr/>
            <p:nvPr/>
          </p:nvSpPr>
          <p:spPr bwMode="auto">
            <a:xfrm>
              <a:off x="2323956" y="2926572"/>
              <a:ext cx="1398032" cy="627363"/>
            </a:xfrm>
            <a:prstGeom prst="rect">
              <a:avLst/>
            </a:prstGeom>
            <a:solidFill>
              <a:srgbClr val="FFCC66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L/2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862374" y="2926575"/>
              <a:ext cx="315615" cy="627363"/>
            </a:xfrm>
            <a:prstGeom prst="rect">
              <a:avLst/>
            </a:prstGeom>
            <a:solidFill>
              <a:srgbClr val="CBD5E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s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318401" y="2926571"/>
              <a:ext cx="1398032" cy="627363"/>
            </a:xfrm>
            <a:prstGeom prst="rect">
              <a:avLst/>
            </a:prstGeom>
            <a:solidFill>
              <a:srgbClr val="FFCC66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L/2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1873302" y="2926573"/>
              <a:ext cx="315615" cy="627363"/>
            </a:xfrm>
            <a:prstGeom prst="rect">
              <a:avLst/>
            </a:prstGeom>
            <a:solidFill>
              <a:srgbClr val="CBD5EA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s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</p:grp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4717267"/>
      </p:ext>
    </p:extLst>
  </p:cSld>
  <p:clrMapOvr>
    <a:masterClrMapping/>
  </p:clrMapOvr>
  <p:transition advTm="2003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uiExpand="1" build="p"/>
      <p:bldP spid="18" grpId="0" animBg="1"/>
      <p:bldP spid="28" grpId="0"/>
      <p:bldP spid="29" grpId="0"/>
      <p:bldP spid="31" grpId="0" animBg="1"/>
    </p:bldLst>
  </p:timing>
  <p:extLst>
    <p:ext uri="{3A86A75C-4F4B-4683-9AE1-C65F6400EC91}">
      <p14:laserTraceLst xmlns:p14="http://schemas.microsoft.com/office/powerpoint/2010/main">
        <p14:tracePtLst>
          <p14:tracePt t="13608" x="4116388" y="3224213"/>
          <p14:tracePt t="13616" x="4125913" y="3143250"/>
          <p14:tracePt t="13626" x="4152900" y="3054350"/>
          <p14:tracePt t="13638" x="4179888" y="2990850"/>
          <p14:tracePt t="13652" x="4205288" y="2946400"/>
          <p14:tracePt t="13669" x="4224338" y="2857500"/>
          <p14:tracePt t="13943" x="4170363" y="2786063"/>
          <p14:tracePt t="13954" x="3956050" y="2581275"/>
          <p14:tracePt t="13963" x="3759200" y="2374900"/>
          <p14:tracePt t="13974" x="3633788" y="2187575"/>
          <p14:tracePt t="13986" x="3581400" y="2054225"/>
          <p14:tracePt t="14004" x="3571875" y="1803400"/>
          <p14:tracePt t="14019" x="3571875" y="1776413"/>
          <p14:tracePt t="14036" x="3581400" y="1751013"/>
          <p14:tracePt t="14076" x="3589338" y="1751013"/>
          <p14:tracePt t="14107" x="3608388" y="1751013"/>
          <p14:tracePt t="14117" x="3625850" y="1751013"/>
          <p14:tracePt t="14127" x="3652838" y="1751013"/>
          <p14:tracePt t="14138" x="3697288" y="1751013"/>
          <p14:tracePt t="14153" x="3751263" y="1758950"/>
          <p14:tracePt t="14169" x="3875088" y="1768475"/>
          <p14:tracePt t="14186" x="3929063" y="1768475"/>
          <p14:tracePt t="14203" x="4071938" y="1768475"/>
          <p14:tracePt t="14220" x="4224338" y="1785938"/>
          <p14:tracePt t="14237" x="4276725" y="1785938"/>
          <p14:tracePt t="14252" x="4357688" y="1785938"/>
          <p14:tracePt t="14270" x="4419600" y="1776413"/>
          <p14:tracePt t="14286" x="4429125" y="1776413"/>
          <p14:tracePt t="14303" x="4438650" y="1768475"/>
          <p14:tracePt t="14505" x="4429125" y="1768475"/>
          <p14:tracePt t="14515" x="4419600" y="1768475"/>
          <p14:tracePt t="14525" x="4411663" y="1768475"/>
          <p14:tracePt t="14537" x="4384675" y="1768475"/>
          <p14:tracePt t="14552" x="4367213" y="1776413"/>
          <p14:tracePt t="14569" x="4330700" y="1785938"/>
          <p14:tracePt t="14587" x="4322763" y="1785938"/>
          <p14:tracePt t="14811" x="4330700" y="1785938"/>
          <p14:tracePt t="14822" x="4348163" y="1776413"/>
          <p14:tracePt t="14832" x="4367213" y="1768475"/>
          <p14:tracePt t="14842" x="4384675" y="1758950"/>
          <p14:tracePt t="14854" x="4394200" y="1751013"/>
          <p14:tracePt t="14870" x="4402138" y="1751013"/>
          <p14:tracePt t="14886" x="4402138" y="1741488"/>
          <p14:tracePt t="14924" x="4394200" y="1741488"/>
          <p14:tracePt t="14934" x="4340225" y="1741488"/>
          <p14:tracePt t="14944" x="4259263" y="1758950"/>
          <p14:tracePt t="14955" x="4152900" y="1776413"/>
          <p14:tracePt t="14969" x="4044950" y="1785938"/>
          <p14:tracePt t="14987" x="3643313" y="1830388"/>
          <p14:tracePt t="15003" x="3490913" y="1839913"/>
          <p14:tracePt t="15019" x="3340100" y="1874838"/>
          <p14:tracePt t="15037" x="3268663" y="1901825"/>
          <p14:tracePt t="15053" x="3241675" y="1901825"/>
          <p14:tracePt t="15089" x="3251200" y="1901825"/>
          <p14:tracePt t="15103" x="3259138" y="1901825"/>
          <p14:tracePt t="15119" x="3348038" y="1874838"/>
          <p14:tracePt t="15136" x="3455988" y="1847850"/>
          <p14:tracePt t="15152" x="3884613" y="1830388"/>
          <p14:tracePt t="15169" x="4179888" y="1830388"/>
          <p14:tracePt t="15186" x="4330700" y="1830388"/>
          <p14:tracePt t="15203" x="4510088" y="1830388"/>
          <p14:tracePt t="15221" x="4643438" y="1830388"/>
          <p14:tracePt t="15237" x="4679950" y="1830388"/>
          <p14:tracePt t="15253" x="4776788" y="1830388"/>
          <p14:tracePt t="15269" x="4822825" y="1884363"/>
          <p14:tracePt t="15977" x="4402138" y="2027238"/>
          <p14:tracePt t="15987" x="4286250" y="2036763"/>
          <p14:tracePt t="15997" x="4197350" y="2036763"/>
          <p14:tracePt t="16007" x="4143375" y="2036763"/>
          <p14:tracePt t="16020" x="4098925" y="2036763"/>
          <p14:tracePt t="16038" x="4071938" y="2017713"/>
          <p14:tracePt t="16119" x="4116388" y="2009775"/>
          <p14:tracePt t="16129" x="4160838" y="2009775"/>
          <p14:tracePt t="16140" x="4214813" y="2009775"/>
          <p14:tracePt t="16154" x="4286250" y="2009775"/>
          <p14:tracePt t="16171" x="4438650" y="1982788"/>
          <p14:tracePt t="16186" x="4500563" y="1982788"/>
          <p14:tracePt t="16203" x="4589463" y="1982788"/>
          <p14:tracePt t="16221" x="4616450" y="1973263"/>
          <p14:tracePt t="16293" x="4608513" y="1973263"/>
          <p14:tracePt t="16304" x="4562475" y="1973263"/>
          <p14:tracePt t="16313" x="4500563" y="1973263"/>
          <p14:tracePt t="16323" x="4456113" y="1982788"/>
          <p14:tracePt t="16336" x="4411663" y="1982788"/>
          <p14:tracePt t="16354" x="4251325" y="2009775"/>
          <p14:tracePt t="16370" x="4205288" y="2027238"/>
          <p14:tracePt t="16387" x="4179888" y="2027238"/>
          <p14:tracePt t="16415" x="4179888" y="2044700"/>
          <p14:tracePt t="18316" x="4152900" y="2062163"/>
          <p14:tracePt t="18321" x="4089400" y="2081213"/>
          <p14:tracePt t="18337" x="3875088" y="2133600"/>
          <p14:tracePt t="18354" x="3679825" y="2197100"/>
          <p14:tracePt t="18370" x="3259138" y="2411413"/>
          <p14:tracePt t="18387" x="2919413" y="2643188"/>
          <p14:tracePt t="18403" x="2776538" y="2732088"/>
          <p14:tracePt t="18420" x="2616200" y="2803525"/>
          <p14:tracePt t="18437" x="2562225" y="2813050"/>
          <p14:tracePt t="18684" x="2562225" y="2786063"/>
          <p14:tracePt t="18694" x="2562225" y="2759075"/>
          <p14:tracePt t="18705" x="2527300" y="2679700"/>
          <p14:tracePt t="18720" x="2411413" y="2446338"/>
          <p14:tracePt t="18737" x="2108200" y="2214563"/>
          <p14:tracePt t="18754" x="2027238" y="2152650"/>
          <p14:tracePt t="18771" x="1982788" y="2062163"/>
          <p14:tracePt t="18787" x="1973263" y="1955800"/>
          <p14:tracePt t="18804" x="1973263" y="1919288"/>
          <p14:tracePt t="18807" x="1982788" y="1866900"/>
          <p14:tracePt t="18821" x="2017713" y="1812925"/>
          <p14:tracePt t="18838" x="2071688" y="1731963"/>
          <p14:tracePt t="18854" x="2089150" y="1704975"/>
          <p14:tracePt t="18871" x="2116138" y="1679575"/>
          <p14:tracePt t="18888" x="2125663" y="1652588"/>
          <p14:tracePt t="18904" x="2133600" y="1643063"/>
          <p14:tracePt t="18920" x="2160588" y="1608138"/>
          <p14:tracePt t="18938" x="2187575" y="1571625"/>
          <p14:tracePt t="19153" x="2214563" y="1571625"/>
          <p14:tracePt t="19163" x="2322513" y="1544638"/>
          <p14:tracePt t="19174" x="2490788" y="1527175"/>
          <p14:tracePt t="19187" x="2679700" y="1500188"/>
          <p14:tracePt t="19205" x="3179763" y="1455738"/>
          <p14:tracePt t="19221" x="3330575" y="1446213"/>
          <p14:tracePt t="19238" x="3705225" y="1438275"/>
          <p14:tracePt t="19255" x="4081463" y="1428750"/>
          <p14:tracePt t="19270" x="4394200" y="1428750"/>
          <p14:tracePt t="19287" x="4946650" y="1428750"/>
          <p14:tracePt t="19304" x="5197475" y="1428750"/>
          <p14:tracePt t="19307" x="5367338" y="1428750"/>
          <p14:tracePt t="19321" x="5537200" y="1428750"/>
          <p14:tracePt t="19338" x="5697538" y="1428750"/>
          <p14:tracePt t="19354" x="5715000" y="1428750"/>
          <p14:tracePt t="19470" x="5715000" y="1438275"/>
          <p14:tracePt t="19480" x="5705475" y="1473200"/>
          <p14:tracePt t="19491" x="5688013" y="1544638"/>
          <p14:tracePt t="19504" x="5680075" y="1608138"/>
          <p14:tracePt t="19521" x="5680075" y="1679575"/>
          <p14:tracePt t="19537" x="5670550" y="1714500"/>
          <p14:tracePt t="19554" x="5670550" y="1795463"/>
          <p14:tracePt t="19572" x="5680075" y="1928813"/>
          <p14:tracePt t="19587" x="5697538" y="2009775"/>
          <p14:tracePt t="19604" x="5751513" y="2205038"/>
          <p14:tracePt t="19621" x="5759450" y="2259013"/>
          <p14:tracePt t="19637" x="5768975" y="2276475"/>
          <p14:tracePt t="19675" x="5776913" y="2276475"/>
          <p14:tracePt t="19695" x="5776913" y="2295525"/>
          <p14:tracePt t="19715" x="5768975" y="2303463"/>
          <p14:tracePt t="19725" x="5732463" y="2312988"/>
          <p14:tracePt t="19737" x="5653088" y="2322513"/>
          <p14:tracePt t="19754" x="5562600" y="2330450"/>
          <p14:tracePt t="19771" x="5180013" y="2374900"/>
          <p14:tracePt t="19788" x="4537075" y="2347913"/>
          <p14:tracePt t="19804" x="4133850" y="2303463"/>
          <p14:tracePt t="19807" x="3867150" y="2286000"/>
          <p14:tracePt t="19821" x="3571875" y="2268538"/>
          <p14:tracePt t="19838" x="3160713" y="2241550"/>
          <p14:tracePt t="19855" x="3009900" y="2179638"/>
          <p14:tracePt t="19871" x="2867025" y="2170113"/>
          <p14:tracePt t="20124" x="2847975" y="2160588"/>
          <p14:tracePt t="20144" x="2830513" y="2160588"/>
          <p14:tracePt t="20155" x="2813050" y="2133600"/>
          <p14:tracePt t="20165" x="2759075" y="2116138"/>
          <p14:tracePt t="20175" x="2679700" y="2081213"/>
          <p14:tracePt t="20188" x="2544763" y="2027238"/>
          <p14:tracePt t="20205" x="2322513" y="1946275"/>
          <p14:tracePt t="20221" x="2268538" y="1919288"/>
          <p14:tracePt t="20238" x="2241550" y="1893888"/>
          <p14:tracePt t="20271" x="2251075" y="1830388"/>
          <p14:tracePt t="20288" x="2330450" y="1724025"/>
          <p14:tracePt t="20304" x="2428875" y="1697038"/>
          <p14:tracePt t="20307" x="2527300" y="1660525"/>
          <p14:tracePt t="20321" x="2643188" y="1652588"/>
          <p14:tracePt t="20339" x="2813050" y="1643063"/>
          <p14:tracePt t="20354" x="2884488" y="1643063"/>
          <p14:tracePt t="20371" x="3000375" y="1633538"/>
          <p14:tracePt t="20389" x="3143250" y="1625600"/>
          <p14:tracePt t="20404" x="3232150" y="1608138"/>
          <p14:tracePt t="20421" x="3509963" y="1554163"/>
          <p14:tracePt t="20438" x="3670300" y="1544638"/>
          <p14:tracePt t="20454" x="3983038" y="1509713"/>
          <p14:tracePt t="20472" x="4232275" y="1490663"/>
          <p14:tracePt t="20488" x="4732338" y="1438275"/>
          <p14:tracePt t="20504" x="5241925" y="1384300"/>
          <p14:tracePt t="20523" x="5510213" y="1357313"/>
          <p14:tracePt t="20538" x="5581650" y="1347788"/>
          <p14:tracePt t="20555" x="5643563" y="1339850"/>
          <p14:tracePt t="20571" x="5670550" y="1339850"/>
          <p14:tracePt t="20588" x="5705475" y="1330325"/>
          <p14:tracePt t="20788" x="5705475" y="1339850"/>
          <p14:tracePt t="20801" x="5705475" y="1384300"/>
          <p14:tracePt t="20809" x="5688013" y="1446213"/>
          <p14:tracePt t="20821" x="5661025" y="1500188"/>
          <p14:tracePt t="20838" x="5589588" y="1652588"/>
          <p14:tracePt t="20855" x="5545138" y="1731963"/>
          <p14:tracePt t="20871" x="5446713" y="1893888"/>
          <p14:tracePt t="20890" x="5394325" y="2009775"/>
          <p14:tracePt t="20904" x="5375275" y="2044700"/>
          <p14:tracePt t="20921" x="5330825" y="2116138"/>
          <p14:tracePt t="20938" x="5322888" y="2133600"/>
          <p14:tracePt t="20982" x="5340350" y="2133600"/>
          <p14:tracePt t="20992" x="5357813" y="2125663"/>
          <p14:tracePt t="21084" x="5340350" y="2125663"/>
          <p14:tracePt t="21094" x="5295900" y="2125663"/>
          <p14:tracePt t="21106" x="5197475" y="2160588"/>
          <p14:tracePt t="21121" x="5010150" y="2197100"/>
          <p14:tracePt t="21138" x="4259263" y="2393950"/>
          <p14:tracePt t="21156" x="3455988" y="2544763"/>
          <p14:tracePt t="21171" x="3205163" y="2554288"/>
          <p14:tracePt t="21188" x="2894013" y="2571750"/>
          <p14:tracePt t="21205" x="2822575" y="2571750"/>
          <p14:tracePt t="21221" x="2759075" y="2490788"/>
          <p14:tracePt t="21238" x="2741613" y="2411413"/>
          <p14:tracePt t="21525" x="2705100" y="2393950"/>
          <p14:tracePt t="21533" x="2598738" y="2330450"/>
          <p14:tracePt t="21543" x="2500313" y="2251075"/>
          <p14:tracePt t="21555" x="2411413" y="2143125"/>
          <p14:tracePt t="21571" x="2347913" y="2071688"/>
          <p14:tracePt t="21588" x="2303463" y="2036763"/>
          <p14:tracePt t="21605" x="2312988" y="2027238"/>
          <p14:tracePt t="21621" x="2330450" y="2017713"/>
          <p14:tracePt t="21638" x="2517775" y="1866900"/>
          <p14:tracePt t="21656" x="2911475" y="1751013"/>
          <p14:tracePt t="21672" x="3143250" y="1704975"/>
          <p14:tracePt t="21688" x="3687763" y="1608138"/>
          <p14:tracePt t="21706" x="3973513" y="1490663"/>
          <p14:tracePt t="21721" x="4071938" y="1482725"/>
          <p14:tracePt t="21738" x="4224338" y="1490663"/>
          <p14:tracePt t="21755" x="4268788" y="1509713"/>
          <p14:tracePt t="22126" x="4295775" y="1527175"/>
          <p14:tracePt t="22136" x="4367213" y="1544638"/>
          <p14:tracePt t="22146" x="4456113" y="1581150"/>
          <p14:tracePt t="22157" x="4589463" y="1643063"/>
          <p14:tracePt t="22171" x="4741863" y="1714500"/>
          <p14:tracePt t="22188" x="4929188" y="1830388"/>
          <p14:tracePt t="22205" x="5018088" y="1874838"/>
          <p14:tracePt t="22222" x="5214938" y="1946275"/>
          <p14:tracePt t="22239" x="5295900" y="1946275"/>
          <p14:tracePt t="22475" x="5143500" y="1965325"/>
          <p14:tracePt t="22484" x="4813300" y="1955800"/>
          <p14:tracePt t="22494" x="4446588" y="1928813"/>
          <p14:tracePt t="22505" x="4044950" y="1893888"/>
          <p14:tracePt t="22522" x="3759200" y="1893888"/>
          <p14:tracePt t="22538" x="3367088" y="1893888"/>
          <p14:tracePt t="22555" x="3197225" y="1893888"/>
          <p14:tracePt t="22571" x="3152775" y="1893888"/>
          <p14:tracePt t="22588" x="3089275" y="1893888"/>
          <p14:tracePt t="27469" x="2965450" y="1893888"/>
          <p14:tracePt t="27479" x="2874963" y="1919288"/>
          <p14:tracePt t="27490" x="2776538" y="1965325"/>
          <p14:tracePt t="27506" x="2643188" y="2027238"/>
          <p14:tracePt t="27523" x="2473325" y="2071688"/>
          <p14:tracePt t="27540" x="2419350" y="2098675"/>
          <p14:tracePt t="27764" x="2455863" y="2081213"/>
          <p14:tracePt t="27775" x="2527300" y="2062163"/>
          <p14:tracePt t="27785" x="2598738" y="2036763"/>
          <p14:tracePt t="27795" x="2660650" y="2017713"/>
          <p14:tracePt t="27807" x="2687638" y="2009775"/>
          <p14:tracePt t="28051" x="2705100" y="2000250"/>
          <p14:tracePt t="28060" x="2751138" y="1990725"/>
          <p14:tracePt t="28073" x="2813050" y="1982788"/>
          <p14:tracePt t="28091" x="2911475" y="1955800"/>
          <p14:tracePt t="28106" x="3009900" y="1928813"/>
          <p14:tracePt t="28123" x="3251200" y="1822450"/>
          <p14:tracePt t="28140" x="3322638" y="1795463"/>
          <p14:tracePt t="28157" x="3438525" y="1785938"/>
          <p14:tracePt t="28174" x="3509963" y="1776413"/>
          <p14:tracePt t="28234" x="3500438" y="1776413"/>
          <p14:tracePt t="28255" x="3490913" y="1776413"/>
          <p14:tracePt t="28275" x="3482975" y="1776413"/>
          <p14:tracePt t="28285" x="3473450" y="1776413"/>
          <p14:tracePt t="28306" x="3465513" y="1776413"/>
          <p14:tracePt t="28336" x="3455988" y="1776413"/>
          <p14:tracePt t="28387" x="3446463" y="1776413"/>
          <p14:tracePt t="28397" x="3438525" y="1776413"/>
          <p14:tracePt t="28418" x="3419475" y="1776413"/>
          <p14:tracePt t="28429" x="3411538" y="1776413"/>
          <p14:tracePt t="28440" x="3394075" y="1776413"/>
          <p14:tracePt t="28456" x="3384550" y="1776413"/>
          <p14:tracePt t="28473" x="3367088" y="1776413"/>
          <p14:tracePt t="28490" x="3348038" y="1776413"/>
          <p14:tracePt t="28507" x="3340100" y="1776413"/>
          <p14:tracePt t="28523" x="3322638" y="1776413"/>
          <p14:tracePt t="29021" x="3357563" y="1776413"/>
          <p14:tracePt t="29031" x="3394075" y="1776413"/>
          <p14:tracePt t="29042" x="3438525" y="1776413"/>
          <p14:tracePt t="29057" x="3465513" y="1776413"/>
          <p14:tracePt t="29073" x="3536950" y="1768475"/>
          <p14:tracePt t="29091" x="3571875" y="1758950"/>
          <p14:tracePt t="29107" x="3616325" y="1758950"/>
          <p14:tracePt t="29123" x="3633788" y="1758950"/>
          <p14:tracePt t="29205" x="3643313" y="1758950"/>
          <p14:tracePt t="29215" x="3652838" y="1758950"/>
          <p14:tracePt t="29226" x="3660775" y="1758950"/>
          <p14:tracePt t="29511" x="3670300" y="1758950"/>
          <p14:tracePt t="29521" x="3687763" y="1758950"/>
          <p14:tracePt t="29532" x="3705225" y="1758950"/>
          <p14:tracePt t="29542" x="3759200" y="1758950"/>
          <p14:tracePt t="29556" x="3803650" y="1776413"/>
          <p14:tracePt t="29573" x="3929063" y="1785938"/>
          <p14:tracePt t="29590" x="3990975" y="1785938"/>
          <p14:tracePt t="29607" x="4133850" y="1768475"/>
          <p14:tracePt t="29624" x="4303713" y="1758950"/>
          <p14:tracePt t="29640" x="4402138" y="1704975"/>
          <p14:tracePt t="29657" x="4491038" y="1724025"/>
          <p14:tracePt t="35849" x="4179888" y="1776413"/>
          <p14:tracePt t="35858" x="4098925" y="1795463"/>
          <p14:tracePt t="35868" x="4010025" y="1803400"/>
          <p14:tracePt t="35878" x="3902075" y="1830388"/>
          <p14:tracePt t="35892" x="3795713" y="1839913"/>
          <p14:tracePt t="35909" x="3608388" y="1847850"/>
          <p14:tracePt t="35925" x="3527425" y="1847850"/>
          <p14:tracePt t="35942" x="3411538" y="1839913"/>
          <p14:tracePt t="35959" x="3322638" y="1795463"/>
          <p14:tracePt t="35975" x="3276600" y="1768475"/>
          <p14:tracePt t="35992" x="3160713" y="1751013"/>
          <p14:tracePt t="36008" x="3098800" y="1776413"/>
          <p14:tracePt t="36025" x="3000375" y="1946275"/>
          <p14:tracePt t="36257" x="2982913" y="1965325"/>
          <p14:tracePt t="36266" x="2901950" y="2044700"/>
          <p14:tracePt t="36278" x="2803525" y="2108200"/>
          <p14:tracePt t="36292" x="2670175" y="2170113"/>
          <p14:tracePt t="36308" x="2295525" y="2312988"/>
          <p14:tracePt t="36325" x="2152650" y="2330450"/>
          <p14:tracePt t="36342" x="2044700" y="2339975"/>
          <p14:tracePt t="36359" x="2027238" y="2339975"/>
          <p14:tracePt t="36375" x="2017713" y="2339975"/>
          <p14:tracePt t="36392" x="2017713" y="2330450"/>
          <p14:tracePt t="36409" x="2017713" y="2251075"/>
          <p14:tracePt t="36425" x="2017713" y="2197100"/>
          <p14:tracePt t="36442" x="2044700" y="2036763"/>
          <p14:tracePt t="36459" x="2054225" y="2017713"/>
          <p14:tracePt t="36475" x="2062163" y="1990725"/>
          <p14:tracePt t="36532" x="2062163" y="1973263"/>
          <p14:tracePt t="36543" x="2089150" y="1938338"/>
          <p14:tracePt t="36553" x="2098675" y="1911350"/>
          <p14:tracePt t="36562" x="2125663" y="1874838"/>
          <p14:tracePt t="36575" x="2143125" y="1822450"/>
          <p14:tracePt t="36593" x="2187575" y="1731963"/>
          <p14:tracePt t="36608" x="2197100" y="1714500"/>
          <p14:tracePt t="36642" x="2205038" y="1714500"/>
          <p14:tracePt t="36664" x="2224088" y="1714500"/>
          <p14:tracePt t="36676" x="2241550" y="1697038"/>
          <p14:tracePt t="36692" x="2259013" y="1697038"/>
          <p14:tracePt t="36709" x="2268538" y="1697038"/>
          <p14:tracePt t="36726" x="2276475" y="1697038"/>
          <p14:tracePt t="36746" x="2295525" y="1687513"/>
          <p14:tracePt t="36759" x="2322513" y="1679575"/>
          <p14:tracePt t="36777" x="2401888" y="1670050"/>
          <p14:tracePt t="36792" x="2482850" y="1660525"/>
          <p14:tracePt t="36809" x="2633663" y="1652588"/>
          <p14:tracePt t="36825" x="2724150" y="1643063"/>
          <p14:tracePt t="36842" x="2938463" y="1633538"/>
          <p14:tracePt t="36859" x="3251200" y="1616075"/>
          <p14:tracePt t="36875" x="3517900" y="1598613"/>
          <p14:tracePt t="36892" x="3946525" y="1571625"/>
          <p14:tracePt t="36910" x="4251325" y="1562100"/>
          <p14:tracePt t="36925" x="4340225" y="1554163"/>
          <p14:tracePt t="36942" x="4465638" y="1482725"/>
          <p14:tracePt t="37185" x="4572000" y="1482725"/>
          <p14:tracePt t="37196" x="4714875" y="1482725"/>
          <p14:tracePt t="37208" x="4840288" y="1482725"/>
          <p14:tracePt t="37226" x="5045075" y="1490663"/>
          <p14:tracePt t="37243" x="5295900" y="1544638"/>
          <p14:tracePt t="37259" x="5394325" y="1544638"/>
          <p14:tracePt t="37275" x="5411788" y="1544638"/>
          <p14:tracePt t="37318" x="5411788" y="1554163"/>
          <p14:tracePt t="37328" x="5402263" y="1571625"/>
          <p14:tracePt t="37342" x="5394325" y="1608138"/>
          <p14:tracePt t="37360" x="5357813" y="1633538"/>
          <p14:tracePt t="37376" x="5348288" y="1652588"/>
          <p14:tracePt t="37392" x="5340350" y="1679575"/>
          <p14:tracePt t="37409" x="5340350" y="1704975"/>
          <p14:tracePt t="37426" x="5340350" y="1776413"/>
          <p14:tracePt t="37442" x="5330825" y="1938338"/>
          <p14:tracePt t="37460" x="5330825" y="1965325"/>
          <p14:tracePt t="37475" x="5330825" y="2009775"/>
          <p14:tracePt t="37676" x="5322888" y="2017713"/>
          <p14:tracePt t="37686" x="5322888" y="2027238"/>
          <p14:tracePt t="37737" x="5322888" y="2036763"/>
          <p14:tracePt t="37747" x="5313363" y="2036763"/>
          <p14:tracePt t="37759" x="5303838" y="2054225"/>
          <p14:tracePt t="37775" x="5303838" y="2071688"/>
          <p14:tracePt t="37793" x="5303838" y="2116138"/>
          <p14:tracePt t="37809" x="5303838" y="2125663"/>
          <p14:tracePt t="37826" x="5295900" y="2133600"/>
          <p14:tracePt t="37870" x="5286375" y="2133600"/>
          <p14:tracePt t="37880" x="5259388" y="2143125"/>
          <p14:tracePt t="37893" x="5232400" y="2152650"/>
          <p14:tracePt t="37909" x="5205413" y="2160588"/>
          <p14:tracePt t="37925" x="5045075" y="2197100"/>
          <p14:tracePt t="37943" x="4545013" y="2224088"/>
          <p14:tracePt t="37959" x="4259263" y="2224088"/>
          <p14:tracePt t="37976" x="3643313" y="2197100"/>
          <p14:tracePt t="37993" x="2946400" y="2036763"/>
          <p14:tracePt t="38009" x="2608263" y="1928813"/>
          <p14:tracePt t="38026" x="2214563" y="1670050"/>
          <p14:tracePt t="38043" x="2152650" y="1643063"/>
          <p14:tracePt t="38350" x="2268538" y="1633538"/>
          <p14:tracePt t="38360" x="2419350" y="1616075"/>
          <p14:tracePt t="38371" x="2714625" y="1616075"/>
          <p14:tracePt t="38381" x="2982913" y="1616075"/>
          <p14:tracePt t="38392" x="3179763" y="1616075"/>
          <p14:tracePt t="38409" x="3394075" y="1616075"/>
          <p14:tracePt t="38426" x="3652838" y="1616075"/>
          <p14:tracePt t="38443" x="3840163" y="1608138"/>
          <p14:tracePt t="38459" x="3919538" y="1608138"/>
          <p14:tracePt t="38475" x="4037013" y="1608138"/>
          <p14:tracePt t="38493" x="4160838" y="1608138"/>
          <p14:tracePt t="38509" x="4259263" y="1608138"/>
          <p14:tracePt t="38526" x="4500563" y="1608138"/>
          <p14:tracePt t="38543" x="4687888" y="1608138"/>
          <p14:tracePt t="38559" x="4776788" y="1608138"/>
          <p14:tracePt t="38576" x="4857750" y="1608138"/>
          <p14:tracePt t="38593" x="4875213" y="1589088"/>
          <p14:tracePt t="38609" x="4919663" y="1571625"/>
          <p14:tracePt t="38626" x="4956175" y="1544638"/>
          <p14:tracePt t="38643" x="4983163" y="1527175"/>
          <p14:tracePt t="38659" x="5000625" y="1517650"/>
          <p14:tracePt t="38728" x="5000625" y="1544638"/>
          <p14:tracePt t="38738" x="5000625" y="1598613"/>
          <p14:tracePt t="38748" x="4991100" y="1670050"/>
          <p14:tracePt t="38760" x="4965700" y="1751013"/>
          <p14:tracePt t="38776" x="4929188" y="1822450"/>
          <p14:tracePt t="38793" x="4840288" y="1965325"/>
          <p14:tracePt t="38810" x="4813300" y="2009775"/>
          <p14:tracePt t="38826" x="4803775" y="2027238"/>
          <p14:tracePt t="38843" x="4803775" y="2071688"/>
          <p14:tracePt t="39126" x="4732338" y="2071688"/>
          <p14:tracePt t="39136" x="4581525" y="2098675"/>
          <p14:tracePt t="39147" x="4330700" y="2108200"/>
          <p14:tracePt t="39159" x="3911600" y="2125663"/>
          <p14:tracePt t="39176" x="3276600" y="2160588"/>
          <p14:tracePt t="39193" x="3098800" y="2089150"/>
          <p14:tracePt t="40668" x="3044825" y="2089150"/>
          <p14:tracePt t="40674" x="2901950" y="2089150"/>
          <p14:tracePt t="40694" x="2705100" y="2133600"/>
          <p14:tracePt t="40711" x="2598738" y="2160588"/>
          <p14:tracePt t="40727" x="2374900" y="2179638"/>
          <p14:tracePt t="40743" x="2179638" y="2179638"/>
          <p14:tracePt t="40761" x="2116138" y="2170113"/>
          <p14:tracePt t="40777" x="2081213" y="2160588"/>
          <p14:tracePt t="40793" x="2062163" y="2160588"/>
          <p14:tracePt t="41231" x="2054225" y="2160588"/>
          <p14:tracePt t="41270" x="2027238" y="2152650"/>
          <p14:tracePt t="41276" x="1982788" y="2133600"/>
          <p14:tracePt t="41294" x="1928813" y="2125663"/>
          <p14:tracePt t="41310" x="1911350" y="2125663"/>
          <p14:tracePt t="41384" x="1911350" y="2116138"/>
          <p14:tracePt t="41415" x="1911350" y="2098675"/>
          <p14:tracePt t="41435" x="1911350" y="2081213"/>
          <p14:tracePt t="41445" x="1911350" y="2054225"/>
          <p14:tracePt t="41455" x="1911350" y="2044700"/>
          <p14:tracePt t="41465" x="1911350" y="2027238"/>
          <p14:tracePt t="41477" x="1911350" y="2009775"/>
          <p14:tracePt t="41494" x="1911350" y="1973263"/>
          <p14:tracePt t="41510" x="1911350" y="1884363"/>
          <p14:tracePt t="41527" x="1911350" y="1741488"/>
          <p14:tracePt t="41544" x="1911350" y="1704975"/>
          <p14:tracePt t="41560" x="1911350" y="1643063"/>
          <p14:tracePt t="41578" x="1919288" y="1616075"/>
          <p14:tracePt t="41681" x="1928813" y="1616075"/>
          <p14:tracePt t="41721" x="1938338" y="1616075"/>
          <p14:tracePt t="41732" x="1955800" y="1608138"/>
          <p14:tracePt t="41744" x="2009775" y="1589088"/>
          <p14:tracePt t="41761" x="2116138" y="1562100"/>
          <p14:tracePt t="41777" x="2143125" y="1536700"/>
          <p14:tracePt t="41794" x="2160588" y="1509713"/>
          <p14:tracePt t="41854" x="2160588" y="1527175"/>
          <p14:tracePt t="41863" x="2160588" y="1536700"/>
          <p14:tracePt t="41885" x="2160588" y="1544638"/>
          <p14:tracePt t="41946" x="2160588" y="1554163"/>
          <p14:tracePt t="41966" x="2160588" y="1562100"/>
          <p14:tracePt t="41987" x="2160588" y="1571625"/>
          <p14:tracePt t="41997" x="2160588" y="1581150"/>
          <p14:tracePt t="42037" x="2160588" y="1589088"/>
          <p14:tracePt t="42068" x="2160588" y="1608138"/>
          <p14:tracePt t="42078" x="2160588" y="1616075"/>
          <p14:tracePt t="42089" x="2160588" y="1633538"/>
          <p14:tracePt t="42099" x="2170113" y="1670050"/>
          <p14:tracePt t="42110" x="2170113" y="1697038"/>
          <p14:tracePt t="42127" x="2170113" y="1724025"/>
          <p14:tracePt t="42143" x="2170113" y="1731963"/>
          <p14:tracePt t="42160" x="2170113" y="1741488"/>
          <p14:tracePt t="42179" x="2170113" y="1751013"/>
          <p14:tracePt t="42195" x="2170113" y="1768475"/>
          <p14:tracePt t="42212" x="2170113" y="1822450"/>
          <p14:tracePt t="42227" x="2170113" y="1866900"/>
          <p14:tracePt t="42244" x="2179638" y="1982788"/>
          <p14:tracePt t="42261" x="2179638" y="2000250"/>
          <p14:tracePt t="42277" x="2179638" y="2009775"/>
          <p14:tracePt t="42313" x="2179638" y="2017713"/>
          <p14:tracePt t="42324" x="2179638" y="2036763"/>
          <p14:tracePt t="42334" x="2179638" y="2062163"/>
          <p14:tracePt t="42346" x="2179638" y="2098675"/>
          <p14:tracePt t="42360" x="2179638" y="2125663"/>
          <p14:tracePt t="42377" x="2179638" y="2205038"/>
          <p14:tracePt t="42394" x="2179638" y="2224088"/>
          <p14:tracePt t="42487" x="2179638" y="2214563"/>
          <p14:tracePt t="42507" x="2179638" y="2205038"/>
          <p14:tracePt t="42528" x="2179638" y="2197100"/>
          <p14:tracePt t="42538" x="2170113" y="2187575"/>
          <p14:tracePt t="42579" x="2160588" y="2179638"/>
          <p14:tracePt t="42599" x="2152650" y="2179638"/>
          <p14:tracePt t="42620" x="2143125" y="2179638"/>
          <p14:tracePt t="42640" x="2133600" y="2179638"/>
          <p14:tracePt t="42661" x="2108200" y="2179638"/>
          <p14:tracePt t="42670" x="2081213" y="2179638"/>
          <p14:tracePt t="42682" x="2071688" y="2179638"/>
          <p14:tracePt t="42694" x="2062163" y="2179638"/>
          <p14:tracePt t="42711" x="1982788" y="2232025"/>
          <p14:tracePt t="42726" x="1946275" y="2232025"/>
          <p14:tracePt t="42744" x="1901825" y="2241550"/>
          <p14:tracePt t="42760" x="1893888" y="2241550"/>
          <p14:tracePt t="43090" x="1893888" y="2170113"/>
          <p14:tracePt t="43100" x="1893888" y="2036763"/>
          <p14:tracePt t="43112" x="1893888" y="1928813"/>
          <p14:tracePt t="43127" x="1911350" y="1830388"/>
          <p14:tracePt t="43144" x="1919288" y="1536700"/>
          <p14:tracePt t="43161" x="1938338" y="1384300"/>
          <p14:tracePt t="43177" x="1946275" y="1339850"/>
          <p14:tracePt t="43194" x="1955800" y="1312863"/>
          <p14:tracePt t="43324" x="1965325" y="1312863"/>
          <p14:tracePt t="43355" x="1973263" y="1312863"/>
          <p14:tracePt t="43365" x="2000250" y="1312863"/>
          <p14:tracePt t="43377" x="2036763" y="1312863"/>
          <p14:tracePt t="43394" x="2071688" y="1312863"/>
          <p14:tracePt t="43410" x="2214563" y="1312863"/>
          <p14:tracePt t="43427" x="2357438" y="1295400"/>
          <p14:tracePt t="43444" x="2384425" y="1285875"/>
          <p14:tracePt t="43508" x="2384425" y="1303338"/>
          <p14:tracePt t="43518" x="2374900" y="1339850"/>
          <p14:tracePt t="43529" x="2347913" y="1401763"/>
          <p14:tracePt t="43544" x="2322513" y="1455738"/>
          <p14:tracePt t="43560" x="2276475" y="1652588"/>
          <p14:tracePt t="43577" x="2259013" y="1741488"/>
          <p14:tracePt t="43594" x="2232025" y="1928813"/>
          <p14:tracePt t="43611" x="2224088" y="2054225"/>
          <p14:tracePt t="43627" x="2224088" y="2062163"/>
          <p14:tracePt t="43644" x="2224088" y="2071688"/>
          <p14:tracePt t="43947" x="2187575" y="2081213"/>
          <p14:tracePt t="43958" x="2143125" y="2098675"/>
          <p14:tracePt t="43968" x="2116138" y="2098675"/>
          <p14:tracePt t="43980" x="2098675" y="2098675"/>
          <p14:tracePt t="43994" x="2089150" y="2098675"/>
          <p14:tracePt t="44029" x="2054225" y="2071688"/>
          <p14:tracePt t="44040" x="2017713" y="1982788"/>
          <p14:tracePt t="44050" x="1938338" y="1724025"/>
          <p14:tracePt t="44061" x="1893888" y="1598613"/>
          <p14:tracePt t="44077" x="1884363" y="1571625"/>
          <p14:tracePt t="44094" x="1884363" y="1554163"/>
          <p14:tracePt t="44162" x="1901825" y="1544638"/>
          <p14:tracePt t="44172" x="1946275" y="1536700"/>
          <p14:tracePt t="44184" x="2036763" y="1509713"/>
          <p14:tracePt t="44194" x="2143125" y="1490663"/>
          <p14:tracePt t="44211" x="2259013" y="1473200"/>
          <p14:tracePt t="44227" x="2465388" y="1419225"/>
          <p14:tracePt t="44245" x="2589213" y="1411288"/>
          <p14:tracePt t="44261" x="2938463" y="1401763"/>
          <p14:tracePt t="44277" x="3367088" y="1438275"/>
          <p14:tracePt t="44295" x="3562350" y="1438275"/>
          <p14:tracePt t="44311" x="3867150" y="1465263"/>
          <p14:tracePt t="44328" x="4062413" y="1446213"/>
          <p14:tracePt t="44345" x="4232275" y="1419225"/>
          <p14:tracePt t="44581" x="4224338" y="1411288"/>
          <p14:tracePt t="44591" x="4205288" y="1411288"/>
          <p14:tracePt t="44601" x="4179888" y="1411288"/>
          <p14:tracePt t="44613" x="4108450" y="1401763"/>
          <p14:tracePt t="44628" x="3938588" y="1393825"/>
          <p14:tracePt t="44644" x="3517900" y="1384300"/>
          <p14:tracePt t="44661" x="3375025" y="1384300"/>
          <p14:tracePt t="44677" x="3214688" y="1419225"/>
          <p14:tracePt t="44694" x="3143250" y="1446213"/>
          <p14:tracePt t="44711" x="3133725" y="1455738"/>
          <p14:tracePt t="44727" x="3108325" y="1482725"/>
          <p14:tracePt t="44795" x="3116263" y="1482725"/>
          <p14:tracePt t="44806" x="3125788" y="1465263"/>
          <p14:tracePt t="44826" x="3170238" y="1455738"/>
          <p14:tracePt t="44836" x="3241675" y="1438275"/>
          <p14:tracePt t="44847" x="3348038" y="1419225"/>
          <p14:tracePt t="44861" x="3517900" y="1411288"/>
          <p14:tracePt t="44878" x="3946525" y="1384300"/>
          <p14:tracePt t="44894" x="4187825" y="1384300"/>
          <p14:tracePt t="44911" x="4625975" y="1384300"/>
          <p14:tracePt t="44929" x="5089525" y="1384300"/>
          <p14:tracePt t="44944" x="5357813" y="1384300"/>
          <p14:tracePt t="44961" x="5751513" y="1384300"/>
          <p14:tracePt t="44979" x="5919788" y="1401763"/>
          <p14:tracePt t="44994" x="5929313" y="1411288"/>
          <p14:tracePt t="45010" x="5929313" y="1419225"/>
          <p14:tracePt t="45044" x="5919788" y="1428750"/>
          <p14:tracePt t="45077" x="5911850" y="1438275"/>
          <p14:tracePt t="45102" x="5911850" y="1446213"/>
          <p14:tracePt t="45113" x="5902325" y="1455738"/>
          <p14:tracePt t="45127" x="5875338" y="1500188"/>
          <p14:tracePt t="45145" x="5848350" y="1562100"/>
          <p14:tracePt t="45160" x="5840413" y="1608138"/>
          <p14:tracePt t="45177" x="5776913" y="1731963"/>
          <p14:tracePt t="45194" x="5741988" y="1893888"/>
          <p14:tracePt t="45210" x="5724525" y="1990725"/>
          <p14:tracePt t="45227" x="5697538" y="2089150"/>
          <p14:tracePt t="45245" x="5688013" y="2179638"/>
          <p14:tracePt t="45261" x="5688013" y="2241550"/>
          <p14:tracePt t="45278" x="5688013" y="2357438"/>
          <p14:tracePt t="45295" x="5688013" y="2384425"/>
          <p14:tracePt t="45551" x="5599113" y="2401888"/>
          <p14:tracePt t="45562" x="5438775" y="2438400"/>
          <p14:tracePt t="45572" x="5160963" y="2490788"/>
          <p14:tracePt t="45582" x="4776788" y="2562225"/>
          <p14:tracePt t="45594" x="4340225" y="2598738"/>
          <p14:tracePt t="45612" x="3313113" y="2652713"/>
          <p14:tracePt t="45628" x="2776538" y="2670175"/>
          <p14:tracePt t="45644" x="2098675" y="2670175"/>
          <p14:tracePt t="45661" x="1928813" y="2670175"/>
          <p14:tracePt t="45678" x="1758950" y="2608263"/>
          <p14:tracePt t="45919" x="1741488" y="2608263"/>
          <p14:tracePt t="45929" x="1741488" y="2598738"/>
          <p14:tracePt t="45939" x="1724025" y="2598738"/>
          <p14:tracePt t="45950" x="1724025" y="2589213"/>
          <p14:tracePt t="45961" x="1704975" y="2589213"/>
          <p14:tracePt t="45978" x="1704975" y="2581275"/>
          <p14:tracePt t="45995" x="1697038" y="2571750"/>
          <p14:tracePt t="46011" x="1697038" y="2482850"/>
          <p14:tracePt t="46028" x="1704975" y="2401888"/>
          <p14:tracePt t="46045" x="1803400" y="2152650"/>
          <p14:tracePt t="46062" x="2000250" y="1803400"/>
          <p14:tracePt t="46077" x="2081213" y="1697038"/>
          <p14:tracePt t="46095" x="2205038" y="1517650"/>
          <p14:tracePt t="46111" x="2241550" y="1473200"/>
          <p14:tracePt t="46127" x="2286000" y="1419225"/>
          <p14:tracePt t="46164" x="2286000" y="1428750"/>
          <p14:tracePt t="46178" x="2286000" y="1438275"/>
          <p14:tracePt t="46195" x="2276475" y="1438275"/>
          <p14:tracePt t="46211" x="2241550" y="1446213"/>
          <p14:tracePt t="46228" x="2205038" y="1455738"/>
          <p14:tracePt t="46562" x="2205038" y="1465263"/>
          <p14:tracePt t="46573" x="2205038" y="1482725"/>
          <p14:tracePt t="46583" x="2205038" y="1509713"/>
          <p14:tracePt t="46595" x="2214563" y="1554163"/>
          <p14:tracePt t="46611" x="2232025" y="1625600"/>
          <p14:tracePt t="46628" x="2241550" y="1731963"/>
          <p14:tracePt t="46645" x="2251075" y="1812925"/>
          <p14:tracePt t="46661" x="2251075" y="1822450"/>
          <p14:tracePt t="46678" x="2251075" y="1847850"/>
          <p14:tracePt t="46696" x="2224088" y="1911350"/>
          <p14:tracePt t="46711" x="2214563" y="1955800"/>
          <p14:tracePt t="46728" x="2197100" y="2036763"/>
          <p14:tracePt t="46746" x="2187575" y="2054225"/>
          <p14:tracePt t="46761" x="2179638" y="2081213"/>
          <p14:tracePt t="46778" x="2179638" y="2089150"/>
          <p14:tracePt t="46838" x="2179638" y="2108200"/>
          <p14:tracePt t="46848" x="2179638" y="2133600"/>
          <p14:tracePt t="47870" x="2160588" y="2133600"/>
          <p14:tracePt t="47880" x="2133600" y="2143125"/>
          <p14:tracePt t="47895" x="2098675" y="2160588"/>
          <p14:tracePt t="47911" x="2054225" y="2152650"/>
          <p14:tracePt t="47928" x="2017713" y="2125663"/>
          <p14:tracePt t="47945" x="1955800" y="2054225"/>
          <p14:tracePt t="47962" x="1938338" y="1965325"/>
          <p14:tracePt t="47978" x="1928813" y="1919288"/>
          <p14:tracePt t="47995" x="1928813" y="1776413"/>
          <p14:tracePt t="48012" x="1928813" y="1633538"/>
          <p14:tracePt t="48029" x="1928813" y="1598613"/>
          <p14:tracePt t="48045" x="1928813" y="1554163"/>
          <p14:tracePt t="48062" x="1928813" y="1544638"/>
          <p14:tracePt t="48078" x="1928813" y="1527175"/>
          <p14:tracePt t="48115" x="1928813" y="1517650"/>
          <p14:tracePt t="48217" x="1919288" y="1517650"/>
          <p14:tracePt t="48279" x="1911350" y="1517650"/>
          <p14:tracePt t="48299" x="1901825" y="1517650"/>
          <p14:tracePt t="48391" x="1911350" y="1517650"/>
          <p14:tracePt t="48401" x="1946275" y="1517650"/>
          <p14:tracePt t="48413" x="2000250" y="1517650"/>
          <p14:tracePt t="48428" x="2036763" y="1517650"/>
          <p14:tracePt t="48445" x="2116138" y="1517650"/>
          <p14:tracePt t="48462" x="2214563" y="1517650"/>
          <p14:tracePt t="48478" x="2232025" y="1517650"/>
          <p14:tracePt t="48534" x="2232025" y="1527175"/>
          <p14:tracePt t="48544" x="2232025" y="1562100"/>
          <p14:tracePt t="48555" x="2232025" y="1616075"/>
          <p14:tracePt t="48565" x="2224088" y="1697038"/>
          <p14:tracePt t="48578" x="2214563" y="1803400"/>
          <p14:tracePt t="48595" x="2197100" y="2009775"/>
          <p14:tracePt t="48612" x="2197100" y="2125663"/>
          <p14:tracePt t="48629" x="2187575" y="2259013"/>
          <p14:tracePt t="48646" x="2187575" y="2295525"/>
          <p14:tracePt t="48728" x="2187575" y="2303463"/>
          <p14:tracePt t="48738" x="2179638" y="2303463"/>
          <p14:tracePt t="48748" x="2179638" y="2312988"/>
          <p14:tracePt t="48779" x="2179638" y="2322513"/>
          <p14:tracePt t="48821" x="2170113" y="2322513"/>
          <p14:tracePt t="48850" x="2160588" y="2322513"/>
          <p14:tracePt t="48861" x="2143125" y="2322513"/>
          <p14:tracePt t="48871" x="2108200" y="2330450"/>
          <p14:tracePt t="48881" x="2081213" y="2339975"/>
          <p14:tracePt t="48895" x="2054225" y="2339975"/>
          <p14:tracePt t="48912" x="2009775" y="2347913"/>
          <p14:tracePt t="48928" x="2000250" y="2347913"/>
          <p14:tracePt t="48962" x="1982788" y="2347913"/>
          <p14:tracePt t="49187" x="1982788" y="2330450"/>
          <p14:tracePt t="49198" x="1982788" y="2295525"/>
          <p14:tracePt t="49208" x="1973263" y="2251075"/>
          <p14:tracePt t="49218" x="1965325" y="2187575"/>
          <p14:tracePt t="49229" x="1946275" y="2089150"/>
          <p14:tracePt t="49246" x="1928813" y="1857375"/>
          <p14:tracePt t="49262" x="1928813" y="1670050"/>
          <p14:tracePt t="49280" x="1946275" y="1581150"/>
          <p14:tracePt t="49295" x="1955800" y="1554163"/>
          <p14:tracePt t="49329" x="1955800" y="1562100"/>
          <p14:tracePt t="49361" x="1965325" y="1571625"/>
          <p14:tracePt t="49412" x="1973263" y="1571625"/>
          <p14:tracePt t="49504" x="1990725" y="1571625"/>
          <p14:tracePt t="49514" x="2017713" y="1554163"/>
          <p14:tracePt t="49525" x="2081213" y="1527175"/>
          <p14:tracePt t="49535" x="2125663" y="1517650"/>
          <p14:tracePt t="49547" x="2197100" y="1509713"/>
          <p14:tracePt t="49562" x="2303463" y="1544638"/>
          <p14:tracePt t="56964" x="2303463" y="1571625"/>
          <p14:tracePt t="56974" x="2303463" y="1608138"/>
          <p14:tracePt t="56984" x="2286000" y="1660525"/>
          <p14:tracePt t="56998" x="2276475" y="1731963"/>
          <p14:tracePt t="57015" x="2251075" y="1866900"/>
          <p14:tracePt t="57031" x="2241550" y="1893888"/>
          <p14:tracePt t="57047" x="2224088" y="1965325"/>
          <p14:tracePt t="57064" x="2224088" y="1982788"/>
          <p14:tracePt t="57080" x="2224088" y="2009775"/>
          <p14:tracePt t="57097" x="2224088" y="2071688"/>
          <p14:tracePt t="57324" x="2224088" y="2081213"/>
          <p14:tracePt t="57334" x="2214563" y="2108200"/>
          <p14:tracePt t="57348" x="2214563" y="2133600"/>
          <p14:tracePt t="57364" x="2197100" y="2170113"/>
          <p14:tracePt t="57381" x="2197100" y="2179638"/>
          <p14:tracePt t="57398" x="2197100" y="2214563"/>
          <p14:tracePt t="57414" x="2187575" y="2214563"/>
          <p14:tracePt t="57431" x="2187575" y="2232025"/>
          <p14:tracePt t="57536" x="2179638" y="2232025"/>
          <p14:tracePt t="57546" x="2170113" y="2232025"/>
          <p14:tracePt t="57576" x="2160588" y="2232025"/>
          <p14:tracePt t="57587" x="2143125" y="2232025"/>
          <p14:tracePt t="57598" x="2116138" y="2232025"/>
          <p14:tracePt t="57614" x="2081213" y="2232025"/>
          <p14:tracePt t="57631" x="2009775" y="2232025"/>
          <p14:tracePt t="57648" x="1973263" y="2232025"/>
          <p14:tracePt t="57664" x="1938338" y="2232025"/>
          <p14:tracePt t="57681" x="1911350" y="2232025"/>
          <p14:tracePt t="57698" x="1901825" y="2232025"/>
          <p14:tracePt t="57714" x="1866900" y="2232025"/>
          <p14:tracePt t="57731" x="1857375" y="2232025"/>
          <p14:tracePt t="58026" x="1857375" y="2197100"/>
          <p14:tracePt t="58036" x="1857375" y="2152650"/>
          <p14:tracePt t="58047" x="1857375" y="1973263"/>
          <p14:tracePt t="58064" x="1839913" y="1839913"/>
          <p14:tracePt t="58081" x="1822450" y="1384300"/>
          <p14:tracePt t="58098" x="1822450" y="1169988"/>
          <p14:tracePt t="58114" x="1822450" y="1125538"/>
          <p14:tracePt t="58131" x="1822450" y="1089025"/>
          <p14:tracePt t="58292" x="1830388" y="1089025"/>
          <p14:tracePt t="58302" x="1857375" y="1089025"/>
          <p14:tracePt t="58314" x="1893888" y="1089025"/>
          <p14:tracePt t="58332" x="1928813" y="1089025"/>
          <p14:tracePt t="58350" x="1973263" y="1098550"/>
          <p14:tracePt t="58364" x="2098675" y="1125538"/>
          <p14:tracePt t="58381" x="2152650" y="1152525"/>
          <p14:tracePt t="58398" x="2214563" y="1187450"/>
          <p14:tracePt t="58415" x="2214563" y="1196975"/>
          <p14:tracePt t="58448" x="2214563" y="1223963"/>
          <p14:tracePt t="58465" x="2187575" y="1276350"/>
          <p14:tracePt t="58481" x="2152650" y="1446213"/>
          <p14:tracePt t="58498" x="2125663" y="1633538"/>
          <p14:tracePt t="58515" x="2125663" y="1758950"/>
          <p14:tracePt t="58531" x="2125663" y="1839913"/>
          <p14:tracePt t="58548" x="2125663" y="1884363"/>
          <p14:tracePt t="58564" x="2133600" y="1901825"/>
          <p14:tracePt t="58581" x="2143125" y="1919288"/>
          <p14:tracePt t="58792" x="2143125" y="1928813"/>
          <p14:tracePt t="58802" x="2143125" y="1955800"/>
          <p14:tracePt t="58815" x="2143125" y="1982788"/>
          <p14:tracePt t="58833" x="2143125" y="2044700"/>
          <p14:tracePt t="58847" x="2143125" y="2071688"/>
          <p14:tracePt t="58864" x="2143125" y="2108200"/>
          <p14:tracePt t="58881" x="2143125" y="2116138"/>
          <p14:tracePt t="58925" x="2143125" y="2133600"/>
          <p14:tracePt t="58936" x="2143125" y="2143125"/>
          <p14:tracePt t="58948" x="2143125" y="2160588"/>
          <p14:tracePt t="59098" x="2133600" y="2160588"/>
          <p14:tracePt t="59109" x="2108200" y="2160588"/>
          <p14:tracePt t="59119" x="2081213" y="2170113"/>
          <p14:tracePt t="59131" x="2062163" y="2170113"/>
          <p14:tracePt t="59148" x="2044700" y="2170113"/>
          <p14:tracePt t="59165" x="2000250" y="2179638"/>
          <p14:tracePt t="59181" x="1973263" y="2179638"/>
          <p14:tracePt t="59198" x="1955800" y="2179638"/>
          <p14:tracePt t="59214" x="1938338" y="2179638"/>
          <p14:tracePt t="59527" x="1938338" y="2170113"/>
          <p14:tracePt t="59538" x="1938338" y="2143125"/>
          <p14:tracePt t="59549" x="1938338" y="2108200"/>
          <p14:tracePt t="59564" x="1938338" y="2054225"/>
          <p14:tracePt t="59581" x="1938338" y="1965325"/>
          <p14:tracePt t="59598" x="1938338" y="1928813"/>
          <p14:tracePt t="59615" x="1938338" y="1884363"/>
          <p14:tracePt t="59631" x="1955800" y="1803400"/>
          <p14:tracePt t="59946" x="1955800" y="1795463"/>
          <p14:tracePt t="59957" x="1973263" y="1768475"/>
          <p14:tracePt t="59967" x="1990725" y="1731963"/>
          <p14:tracePt t="59981" x="2044700" y="1679575"/>
          <p14:tracePt t="59998" x="2160588" y="1517650"/>
          <p14:tracePt t="60015" x="2224088" y="1438275"/>
          <p14:tracePt t="60032" x="2312988" y="1393825"/>
          <p14:tracePt t="60048" x="2322513" y="1393825"/>
          <p14:tracePt t="60212" x="2322513" y="1401763"/>
          <p14:tracePt t="60222" x="2322513" y="1419225"/>
          <p14:tracePt t="60234" x="2322513" y="1465263"/>
          <p14:tracePt t="60248" x="2322513" y="1490663"/>
          <p14:tracePt t="60265" x="2312988" y="1544638"/>
          <p14:tracePt t="60283" x="2303463" y="1608138"/>
          <p14:tracePt t="60298" x="2303463" y="1643063"/>
          <p14:tracePt t="60315" x="2303463" y="1768475"/>
          <p14:tracePt t="60332" x="2303463" y="1803400"/>
          <p14:tracePt t="60348" x="2303463" y="1874838"/>
          <p14:tracePt t="60365" x="2312988" y="1965325"/>
          <p14:tracePt t="60381" x="2312988" y="2036763"/>
          <p14:tracePt t="60399" x="2357438" y="2098675"/>
          <p14:tracePt t="60414" x="2393950" y="2116138"/>
          <p14:tracePt t="60600" x="2384425" y="2143125"/>
          <p14:tracePt t="60610" x="2339975" y="2170113"/>
          <p14:tracePt t="60621" x="2276475" y="2214563"/>
          <p14:tracePt t="60632" x="2179638" y="2241550"/>
          <p14:tracePt t="60648" x="2036763" y="2276475"/>
          <p14:tracePt t="60665" x="1847850" y="2339975"/>
          <p14:tracePt t="60682" x="1776413" y="2357438"/>
          <p14:tracePt t="60698" x="1768475" y="2357438"/>
          <p14:tracePt t="60732" x="1758950" y="2322513"/>
          <p14:tracePt t="60968" x="1758950" y="2268538"/>
          <p14:tracePt t="60978" x="1758950" y="2197100"/>
          <p14:tracePt t="60988" x="1758950" y="2108200"/>
          <p14:tracePt t="61000" x="1758950" y="1982788"/>
          <p14:tracePt t="61015" x="1758950" y="1901825"/>
          <p14:tracePt t="61032" x="1758950" y="1785938"/>
          <p14:tracePt t="61049" x="1758950" y="1758950"/>
          <p14:tracePt t="61065" x="1768475" y="1758950"/>
          <p14:tracePt t="61110" x="1776413" y="1758950"/>
          <p14:tracePt t="61121" x="1785938" y="1751013"/>
          <p14:tracePt t="61132" x="1803400" y="1741488"/>
          <p14:tracePt t="61148" x="1822450" y="1741488"/>
          <p14:tracePt t="61165" x="1847850" y="1724025"/>
          <p14:tracePt t="61182" x="1874838" y="1714500"/>
          <p14:tracePt t="61199" x="1893888" y="1704975"/>
          <p14:tracePt t="61215" x="1955800" y="1697038"/>
          <p14:tracePt t="61233" x="1982788" y="1697038"/>
          <p14:tracePt t="61249" x="2036763" y="1697038"/>
          <p14:tracePt t="61265" x="2044700" y="1697038"/>
          <p14:tracePt t="61345" x="2054225" y="1704975"/>
          <p14:tracePt t="61356" x="2054225" y="1741488"/>
          <p14:tracePt t="61367" x="2054225" y="1758950"/>
          <p14:tracePt t="61381" x="2054225" y="1776413"/>
          <p14:tracePt t="61399" x="2054225" y="1803400"/>
          <p14:tracePt t="61415" x="2054225" y="1822450"/>
          <p14:tracePt t="61432" x="2054225" y="1874838"/>
          <p14:tracePt t="61448" x="2054225" y="1919288"/>
          <p14:tracePt t="61465" x="2062163" y="1946275"/>
          <p14:tracePt t="61482" x="2071688" y="1965325"/>
          <p14:tracePt t="61499" x="2071688" y="1982788"/>
          <p14:tracePt t="61774" x="2071688" y="2000250"/>
          <p14:tracePt t="61785" x="2071688" y="2017713"/>
          <p14:tracePt t="61795" x="2071688" y="2044700"/>
          <p14:tracePt t="61805" x="2071688" y="2089150"/>
          <p14:tracePt t="61819" x="2071688" y="2108200"/>
          <p14:tracePt t="61832" x="2071688" y="2143125"/>
          <p14:tracePt t="61849" x="2071688" y="2152650"/>
          <p14:tracePt t="63817" x="2062163" y="2152650"/>
          <p14:tracePt t="63827" x="2044700" y="2170113"/>
          <p14:tracePt t="63839" x="2009775" y="2179638"/>
          <p14:tracePt t="63849" x="1973263" y="2179638"/>
          <p14:tracePt t="63865" x="1946275" y="2179638"/>
          <p14:tracePt t="63882" x="1919288" y="2179638"/>
          <p14:tracePt t="63899" x="1911350" y="2179638"/>
          <p14:tracePt t="64287" x="1955800" y="2170113"/>
          <p14:tracePt t="64298" x="1990725" y="2160588"/>
          <p14:tracePt t="64308" x="2036763" y="2143125"/>
          <p14:tracePt t="64318" x="2081213" y="2116138"/>
          <p14:tracePt t="64332" x="2116138" y="2098675"/>
          <p14:tracePt t="64349" x="2160588" y="2089150"/>
          <p14:tracePt t="64366" x="2170113" y="2081213"/>
          <p14:tracePt t="64382" x="2187575" y="2081213"/>
          <p14:tracePt t="64502" x="2179638" y="2081213"/>
          <p14:tracePt t="64512" x="2170113" y="2081213"/>
          <p14:tracePt t="64522" x="2133600" y="2089150"/>
          <p14:tracePt t="64534" x="2098675" y="2098675"/>
          <p14:tracePt t="64550" x="2062163" y="2108200"/>
          <p14:tracePt t="64566" x="1973263" y="2133600"/>
          <p14:tracePt t="64583" x="1901825" y="2143125"/>
          <p14:tracePt t="64599" x="1874838" y="2143125"/>
          <p14:tracePt t="64616" x="1857375" y="2143125"/>
          <p14:tracePt t="64900" x="1866900" y="2125663"/>
          <p14:tracePt t="64910" x="1901825" y="2108200"/>
          <p14:tracePt t="64920" x="1973263" y="2071688"/>
          <p14:tracePt t="64933" x="2044700" y="2054225"/>
          <p14:tracePt t="64950" x="2133600" y="2027238"/>
          <p14:tracePt t="64966" x="2303463" y="2000250"/>
          <p14:tracePt t="64982" x="2411413" y="1982788"/>
          <p14:tracePt t="65000" x="2428875" y="1973263"/>
          <p14:tracePt t="65074" x="2419350" y="1982788"/>
          <p14:tracePt t="65084" x="2393950" y="1982788"/>
          <p14:tracePt t="65094" x="2347913" y="1990725"/>
          <p14:tracePt t="65104" x="2303463" y="2000250"/>
          <p14:tracePt t="65116" x="2251075" y="2009775"/>
          <p14:tracePt t="65133" x="2197100" y="2036763"/>
          <p14:tracePt t="65149" x="2071688" y="2062163"/>
          <p14:tracePt t="65166" x="2000250" y="2071688"/>
          <p14:tracePt t="65183" x="1965325" y="2089150"/>
          <p14:tracePt t="65200" x="1955800" y="2089150"/>
          <p14:tracePt t="65544" x="1965325" y="2089150"/>
          <p14:tracePt t="65554" x="2000250" y="2062163"/>
          <p14:tracePt t="65566" x="2044700" y="2017713"/>
          <p14:tracePt t="65583" x="2098675" y="1982788"/>
          <p14:tracePt t="65599" x="2160588" y="1946275"/>
          <p14:tracePt t="65616" x="2197100" y="1928813"/>
          <p14:tracePt t="65707" x="2187575" y="1928813"/>
          <p14:tracePt t="65718" x="2179638" y="1928813"/>
          <p14:tracePt t="65727" x="2170113" y="1928813"/>
          <p14:tracePt t="65738" x="2133600" y="1938338"/>
          <p14:tracePt t="65750" x="2098675" y="1955800"/>
          <p14:tracePt t="65766" x="2054225" y="2009775"/>
          <p14:tracePt t="65783" x="1803400" y="2179638"/>
          <p14:tracePt t="65799" x="1687513" y="2241550"/>
          <p14:tracePt t="66586" x="2071688" y="2241550"/>
          <p14:tracePt t="66595" x="2152650" y="2241550"/>
          <p14:tracePt t="66606" x="2205038" y="2224088"/>
          <p14:tracePt t="66617" x="2241550" y="2187575"/>
          <p14:tracePt t="66633" x="2241550" y="2179638"/>
          <p14:tracePt t="66649" x="2251075" y="2170113"/>
          <p14:tracePt t="66667" x="2251075" y="2160588"/>
          <p14:tracePt t="66688" x="2224088" y="2152650"/>
          <p14:tracePt t="66700" x="2160588" y="2125663"/>
          <p14:tracePt t="66717" x="2081213" y="2108200"/>
          <p14:tracePt t="66733" x="1946275" y="2081213"/>
          <p14:tracePt t="66750" x="1822450" y="2071688"/>
          <p14:tracePt t="66767" x="1795463" y="2071688"/>
          <p14:tracePt t="66783" x="1785938" y="2062163"/>
          <p14:tracePt t="66800" x="1785938" y="2054225"/>
          <p14:tracePt t="66830" x="1785938" y="2044700"/>
          <p14:tracePt t="66842" x="1785938" y="2017713"/>
          <p14:tracePt t="66852" x="1795463" y="1946275"/>
          <p14:tracePt t="66867" x="1803400" y="1901825"/>
          <p14:tracePt t="68118" x="1830388" y="1893888"/>
          <p14:tracePt t="68128" x="1847850" y="1874838"/>
          <p14:tracePt t="68138" x="1884363" y="1874838"/>
          <p14:tracePt t="68150" x="1938338" y="1847850"/>
          <p14:tracePt t="68168" x="1982788" y="1822450"/>
          <p14:tracePt t="68184" x="2044700" y="1776413"/>
          <p14:tracePt t="68200" x="2062163" y="1731963"/>
          <p14:tracePt t="68233" x="2062163" y="1724025"/>
          <p14:tracePt t="68271" x="2062163" y="1714500"/>
          <p14:tracePt t="68281" x="2054225" y="1714500"/>
          <p14:tracePt t="68301" x="2044700" y="1714500"/>
          <p14:tracePt t="68311" x="2036763" y="1697038"/>
          <p14:tracePt t="68322" x="2017713" y="1697038"/>
          <p14:tracePt t="68334" x="2000250" y="1697038"/>
          <p14:tracePt t="68350" x="1982788" y="1697038"/>
          <p14:tracePt t="68366" x="1955800" y="1687513"/>
          <p14:tracePt t="68383" x="1938338" y="1687513"/>
          <p14:tracePt t="68400" x="1928813" y="1687513"/>
          <p14:tracePt t="68417" x="1919288" y="1697038"/>
          <p14:tracePt t="68434" x="1919288" y="1704975"/>
          <p14:tracePt t="68546" x="1919288" y="1687513"/>
          <p14:tracePt t="68556" x="1938338" y="1625600"/>
          <p14:tracePt t="68568" x="1955800" y="1571625"/>
          <p14:tracePt t="68584" x="1965325" y="1562100"/>
          <p14:tracePt t="68600" x="2000250" y="1544638"/>
          <p14:tracePt t="68618" x="2009775" y="1536700"/>
          <p14:tracePt t="68659" x="2017713" y="1536700"/>
          <p14:tracePt t="68669" x="2027238" y="1536700"/>
          <p14:tracePt t="68684" x="2054225" y="1536700"/>
          <p14:tracePt t="68700" x="2108200" y="1536700"/>
          <p14:tracePt t="68717" x="2125663" y="1527175"/>
          <p14:tracePt t="68734" x="2170113" y="1517650"/>
          <p14:tracePt t="68842" x="2170113" y="1527175"/>
          <p14:tracePt t="68853" x="2170113" y="1536700"/>
          <p14:tracePt t="68863" x="2170113" y="1562100"/>
          <p14:tracePt t="68873" x="2160588" y="1633538"/>
          <p14:tracePt t="68884" x="2160588" y="1812925"/>
          <p14:tracePt t="68901" x="2160588" y="1928813"/>
          <p14:tracePt t="68917" x="2160588" y="2125663"/>
          <p14:tracePt t="68935" x="2160588" y="2339975"/>
          <p14:tracePt t="68950" x="2160588" y="2366963"/>
          <p14:tracePt t="68967" x="2179638" y="2401888"/>
          <p14:tracePt t="69261" x="2152650" y="2428875"/>
          <p14:tracePt t="69271" x="2089150" y="2455863"/>
          <p14:tracePt t="69284" x="2000250" y="2473325"/>
          <p14:tracePt t="69301" x="1866900" y="2509838"/>
          <p14:tracePt t="69317" x="1608138" y="2536825"/>
          <p14:tracePt t="69334" x="1482725" y="2536825"/>
          <p14:tracePt t="69639" x="1509713" y="2536825"/>
          <p14:tracePt t="69650" x="1562100" y="2490788"/>
          <p14:tracePt t="69659" x="1616075" y="2455863"/>
          <p14:tracePt t="69669" x="1670050" y="2401888"/>
          <p14:tracePt t="69684" x="1714500" y="2366963"/>
          <p14:tracePt t="69701" x="1741488" y="2322513"/>
          <p14:tracePt t="69717" x="1741488" y="2312988"/>
          <p14:tracePt t="69734" x="1741488" y="2276475"/>
          <p14:tracePt t="69751" x="1741488" y="2232025"/>
          <p14:tracePt t="69767" x="1741488" y="2108200"/>
          <p14:tracePt t="69784" x="1741488" y="1955800"/>
          <p14:tracePt t="69801" x="1758950" y="1911350"/>
          <p14:tracePt t="69817" x="1812925" y="1803400"/>
          <p14:tracePt t="69834" x="1839913" y="1741488"/>
          <p14:tracePt t="69851" x="1866900" y="1731963"/>
          <p14:tracePt t="70119" x="1919288" y="1670050"/>
          <p14:tracePt t="70129" x="1965325" y="1616075"/>
          <p14:tracePt t="70139" x="2009775" y="1571625"/>
          <p14:tracePt t="70151" x="2036763" y="1554163"/>
          <p14:tracePt t="70167" x="2044700" y="1544638"/>
          <p14:tracePt t="70184" x="2044700" y="1536700"/>
          <p14:tracePt t="70242" x="2044700" y="1544638"/>
          <p14:tracePt t="70253" x="2054225" y="1616075"/>
          <p14:tracePt t="70262" x="2062163" y="1660525"/>
          <p14:tracePt t="70273" x="2062163" y="1697038"/>
          <p14:tracePt t="70284" x="2071688" y="1731963"/>
          <p14:tracePt t="70301" x="2081213" y="1758950"/>
          <p14:tracePt t="70318" x="2081213" y="1803400"/>
          <p14:tracePt t="70334" x="2108200" y="1866900"/>
          <p14:tracePt t="70351" x="2116138" y="1919288"/>
          <p14:tracePt t="70367" x="2133600" y="2000250"/>
          <p14:tracePt t="70385" x="2152650" y="2027238"/>
          <p14:tracePt t="70401" x="2152650" y="2036763"/>
          <p14:tracePt t="70518" x="2152650" y="2044700"/>
          <p14:tracePt t="70528" x="2152650" y="2062163"/>
          <p14:tracePt t="70538" x="2143125" y="2098675"/>
          <p14:tracePt t="70551" x="2133600" y="2152650"/>
          <p14:tracePt t="70569" x="2062163" y="2295525"/>
          <p14:tracePt t="70584" x="1990725" y="2357438"/>
          <p14:tracePt t="70601" x="1812925" y="2527300"/>
          <p14:tracePt t="70617" x="1731963" y="2589213"/>
          <p14:tracePt t="70634" x="1581150" y="2705100"/>
          <p14:tracePt t="70651" x="1490663" y="2714625"/>
          <p14:tracePt t="70917" x="1517650" y="2571750"/>
          <p14:tracePt t="70926" x="1571625" y="2473325"/>
          <p14:tracePt t="70937" x="1625600" y="2347913"/>
          <p14:tracePt t="70951" x="1697038" y="2036763"/>
          <p14:tracePt t="70968" x="1812925" y="1687513"/>
          <p14:tracePt t="70984" x="1847850" y="1527175"/>
          <p14:tracePt t="71001" x="1911350" y="1285875"/>
          <p14:tracePt t="71019" x="1938338" y="1231900"/>
          <p14:tracePt t="71035" x="1938338" y="1214438"/>
          <p14:tracePt t="71051" x="1946275" y="1223963"/>
          <p14:tracePt t="71067" x="1965325" y="1258888"/>
          <p14:tracePt t="71316" x="2054225" y="1250950"/>
          <p14:tracePt t="71324" x="2152650" y="1204913"/>
          <p14:tracePt t="71336" x="2276475" y="1196975"/>
          <p14:tracePt t="71351" x="2393950" y="1187450"/>
          <p14:tracePt t="71368" x="2536825" y="1179513"/>
          <p14:tracePt t="71385" x="2544763" y="1179513"/>
          <p14:tracePt t="71427" x="2544763" y="1187450"/>
          <p14:tracePt t="71437" x="2544763" y="1204913"/>
          <p14:tracePt t="71451" x="2536825" y="1268413"/>
          <p14:tracePt t="71468" x="2509838" y="1374775"/>
          <p14:tracePt t="71484" x="2500313" y="1411288"/>
          <p14:tracePt t="71501" x="2490788" y="1490663"/>
          <p14:tracePt t="71519" x="2482850" y="1554163"/>
          <p14:tracePt t="71534" x="2482850" y="1571625"/>
          <p14:tracePt t="71551" x="2473325" y="1625600"/>
          <p14:tracePt t="71568" x="2473325" y="1643063"/>
          <p14:tracePt t="71584" x="2473325" y="1652588"/>
          <p14:tracePt t="71692" x="2473325" y="1660525"/>
          <p14:tracePt t="71816" x="2473325" y="1670050"/>
          <p14:tracePt t="71825" x="2465388" y="1670050"/>
          <p14:tracePt t="71837" x="2455863" y="1679575"/>
          <p14:tracePt t="71851" x="2446338" y="1687513"/>
          <p14:tracePt t="71868" x="2366963" y="1731963"/>
          <p14:tracePt t="71886" x="2187575" y="1893888"/>
          <p14:tracePt t="71901" x="2071688" y="1928813"/>
          <p14:tracePt t="71918" x="1928813" y="2017713"/>
          <p14:tracePt t="71934" x="1901825" y="2027238"/>
          <p14:tracePt t="71951" x="1901825" y="2036763"/>
          <p14:tracePt t="71968" x="1911350" y="2036763"/>
          <p14:tracePt t="72192" x="1919288" y="2000250"/>
          <p14:tracePt t="72203" x="1938338" y="1965325"/>
          <p14:tracePt t="72213" x="1955800" y="1874838"/>
          <p14:tracePt t="72223" x="1965325" y="1785938"/>
          <p14:tracePt t="72235" x="1973263" y="1731963"/>
          <p14:tracePt t="72251" x="1982788" y="1679575"/>
          <p14:tracePt t="72268" x="1982788" y="1643063"/>
          <p14:tracePt t="72335" x="1990725" y="1643063"/>
          <p14:tracePt t="72356" x="2000250" y="1643063"/>
          <p14:tracePt t="72366" x="2009775" y="1643063"/>
          <p14:tracePt t="72377" x="2027238" y="1643063"/>
          <p14:tracePt t="72387" x="2081213" y="1643063"/>
          <p14:tracePt t="72401" x="2133600" y="1652588"/>
          <p14:tracePt t="72418" x="2276475" y="1679575"/>
          <p14:tracePt t="72434" x="2322513" y="1697038"/>
          <p14:tracePt t="72451" x="2347913" y="1704975"/>
          <p14:tracePt t="72479" x="2347913" y="1714500"/>
          <p14:tracePt t="72489" x="2339975" y="1724025"/>
          <p14:tracePt t="72501" x="2339975" y="1741488"/>
          <p14:tracePt t="72519" x="2303463" y="1884363"/>
          <p14:tracePt t="72535" x="2276475" y="1946275"/>
          <p14:tracePt t="72551" x="2197100" y="2071688"/>
          <p14:tracePt t="72568" x="2160588" y="2125663"/>
          <p14:tracePt t="72585" x="2089150" y="2374900"/>
          <p14:tracePt t="72602" x="2062163" y="2527300"/>
          <p14:tracePt t="72618" x="2062163" y="2581275"/>
          <p14:tracePt t="72635" x="2098675" y="2741613"/>
          <p14:tracePt t="73102" x="2098675" y="2724150"/>
          <p14:tracePt t="73112" x="2098675" y="2705100"/>
          <p14:tracePt t="73122" x="2098675" y="2643188"/>
          <p14:tracePt t="73135" x="2098675" y="2589213"/>
          <p14:tracePt t="73152" x="2098675" y="2509838"/>
          <p14:tracePt t="73168" x="2089150" y="2473325"/>
          <p14:tracePt t="73185" x="2081213" y="2401888"/>
          <p14:tracePt t="73202" x="2062163" y="2330450"/>
          <p14:tracePt t="73218" x="2062163" y="2143125"/>
          <p14:tracePt t="73235" x="2062163" y="2009775"/>
          <p14:tracePt t="73252" x="2062163" y="1973263"/>
          <p14:tracePt t="73268" x="2062163" y="1938338"/>
          <p14:tracePt t="73357" x="2062163" y="1946275"/>
          <p14:tracePt t="73643" x="2054225" y="1946275"/>
          <p14:tracePt t="73653" x="2044700" y="1946275"/>
          <p14:tracePt t="73663" x="2027238" y="1955800"/>
          <p14:tracePt t="73674" x="1990725" y="1965325"/>
          <p14:tracePt t="73685" x="1965325" y="1965325"/>
          <p14:tracePt t="73701" x="1938338" y="1973263"/>
          <p14:tracePt t="73718" x="1919288" y="1982788"/>
          <p14:tracePt t="73765" x="1919288" y="1955800"/>
          <p14:tracePt t="73776" x="1911350" y="1731963"/>
          <p14:tracePt t="73787" x="1893888" y="1670050"/>
          <p14:tracePt t="73801" x="1884363" y="1670050"/>
          <p14:tracePt t="73818" x="1884363" y="1660525"/>
          <p14:tracePt t="73857" x="1884363" y="1652588"/>
          <p14:tracePt t="73879" x="1884363" y="1643063"/>
          <p14:tracePt t="73888" x="1884363" y="1633538"/>
          <p14:tracePt t="73898" x="1884363" y="1625600"/>
          <p14:tracePt t="73908" x="1893888" y="1616075"/>
          <p14:tracePt t="73920" x="1893888" y="1608138"/>
          <p14:tracePt t="73935" x="1901825" y="1608138"/>
          <p14:tracePt t="73951" x="1919288" y="1598613"/>
          <p14:tracePt t="73970" x="1973263" y="1562100"/>
          <p14:tracePt t="73985" x="1990725" y="1554163"/>
          <p14:tracePt t="74002" x="2009775" y="1544638"/>
          <p14:tracePt t="74018" x="2017713" y="1544638"/>
          <p14:tracePt t="74072" x="2027238" y="1544638"/>
          <p14:tracePt t="74082" x="2044700" y="1536700"/>
          <p14:tracePt t="74092" x="2054225" y="1536700"/>
          <p14:tracePt t="74104" x="2062163" y="1536700"/>
          <p14:tracePt t="74118" x="2071688" y="1536700"/>
          <p14:tracePt t="74215" x="2071688" y="1554163"/>
          <p14:tracePt t="74236" x="2071688" y="1562100"/>
          <p14:tracePt t="74246" x="2071688" y="1581150"/>
          <p14:tracePt t="74256" x="2081213" y="1598613"/>
          <p14:tracePt t="74268" x="2089150" y="1633538"/>
          <p14:tracePt t="74285" x="2098675" y="1679575"/>
          <p14:tracePt t="74302" x="2116138" y="1785938"/>
          <p14:tracePt t="74319" x="2125663" y="1866900"/>
          <p14:tracePt t="74336" x="2125663" y="1884363"/>
          <p14:tracePt t="74352" x="2125663" y="1928813"/>
          <p14:tracePt t="74368" x="2133600" y="2027238"/>
          <p14:tracePt t="74385" x="2143125" y="2098675"/>
          <p14:tracePt t="74402" x="2152650" y="2143125"/>
          <p14:tracePt t="74419" x="2152650" y="2152650"/>
          <p14:tracePt t="74491" x="2152650" y="2160588"/>
          <p14:tracePt t="74501" x="2116138" y="2170113"/>
          <p14:tracePt t="74511" x="2071688" y="2179638"/>
          <p14:tracePt t="74522" x="2027238" y="2187575"/>
          <p14:tracePt t="74535" x="1946275" y="2214563"/>
          <p14:tracePt t="74552" x="1731963" y="2259013"/>
          <p14:tracePt t="74569" x="1633538" y="2276475"/>
          <p14:tracePt t="74585" x="1411288" y="2259013"/>
          <p14:tracePt t="75808" x="1536700" y="2259013"/>
          <p14:tracePt t="75821" x="1724025" y="2259013"/>
          <p14:tracePt t="75829" x="1893888" y="2259013"/>
          <p14:tracePt t="75839" x="2009775" y="2259013"/>
          <p14:tracePt t="75853" x="2133600" y="2259013"/>
          <p14:tracePt t="75870" x="2295525" y="2259013"/>
          <p14:tracePt t="75886" x="2330450" y="2276475"/>
          <p14:tracePt t="75902" x="2438400" y="2303463"/>
          <p14:tracePt t="76178" x="2089150" y="2428875"/>
          <p14:tracePt t="76217" x="2098675" y="2428875"/>
          <p14:tracePt t="76227" x="2187575" y="2428875"/>
          <p14:tracePt t="76237" x="2322513" y="2446338"/>
          <p14:tracePt t="76252" x="2473325" y="2455863"/>
          <p14:tracePt t="76269" x="2990850" y="2482850"/>
          <p14:tracePt t="76286" x="3241675" y="2490788"/>
          <p14:tracePt t="76302" x="3732213" y="2490788"/>
          <p14:tracePt t="76319" x="3938588" y="2438400"/>
          <p14:tracePt t="76336" x="3973513" y="2438400"/>
          <p14:tracePt t="76554" x="3938588" y="2438400"/>
          <p14:tracePt t="76564" x="3875088" y="2428875"/>
          <p14:tracePt t="76574" x="3786188" y="2411413"/>
          <p14:tracePt t="76586" x="3714750" y="2384425"/>
          <p14:tracePt t="76603" x="3670300" y="2374900"/>
          <p14:tracePt t="76619" x="3616325" y="2357438"/>
          <p14:tracePt t="76636" x="3608388" y="2357438"/>
          <p14:tracePt t="76697" x="3608388" y="2339975"/>
          <p14:tracePt t="76707" x="3660775" y="2312988"/>
          <p14:tracePt t="76719" x="3776663" y="2251075"/>
          <p14:tracePt t="76737" x="4384675" y="1965325"/>
          <p14:tracePt t="76753" x="4643438" y="1884363"/>
          <p14:tracePt t="76769" x="5010150" y="1785938"/>
          <p14:tracePt t="76786" x="5099050" y="1758950"/>
          <p14:tracePt t="76802" x="5180013" y="1741488"/>
          <p14:tracePt t="76820" x="5205413" y="1731963"/>
          <p14:tracePt t="76860" x="5197475" y="1731963"/>
          <p14:tracePt t="76871" x="5187950" y="1731963"/>
          <p14:tracePt t="76881" x="5160963" y="1731963"/>
          <p14:tracePt t="76891" x="5116513" y="1731963"/>
          <p14:tracePt t="76902" x="5045075" y="1741488"/>
          <p14:tracePt t="76919" x="4946650" y="1741488"/>
          <p14:tracePt t="76936" x="4705350" y="1776413"/>
          <p14:tracePt t="76953" x="4510088" y="1785938"/>
          <p14:tracePt t="76969" x="3751263" y="1822450"/>
          <p14:tracePt t="76986" x="3116263" y="1830388"/>
          <p14:tracePt t="77004" x="2938463" y="1830388"/>
          <p14:tracePt t="77020" x="2776538" y="1803400"/>
          <p14:tracePt t="77036" x="2768600" y="1795463"/>
          <p14:tracePt t="77075" x="2768600" y="1785938"/>
          <p14:tracePt t="77279" x="2741613" y="1785938"/>
          <p14:tracePt t="77289" x="2732088" y="1785938"/>
          <p14:tracePt t="77302" x="2724150" y="1785938"/>
          <p14:tracePt t="77320" x="2697163" y="1768475"/>
          <p14:tracePt t="77336" x="2616200" y="1758950"/>
          <p14:tracePt t="77353" x="2544763" y="1741488"/>
          <p14:tracePt t="77370" x="2517775" y="1731963"/>
          <p14:tracePt t="77443" x="2536825" y="1731963"/>
          <p14:tracePt t="77453" x="2544763" y="1731963"/>
          <p14:tracePt t="77463" x="2562225" y="1731963"/>
          <p14:tracePt t="77473" x="2616200" y="1724025"/>
          <p14:tracePt t="77486" x="2687638" y="1724025"/>
          <p14:tracePt t="77503" x="2857500" y="1714500"/>
          <p14:tracePt t="77519" x="2965450" y="1704975"/>
          <p14:tracePt t="77536" x="3170238" y="1697038"/>
          <p14:tracePt t="77552" x="3276600" y="1679575"/>
          <p14:tracePt t="77570" x="3608388" y="1652588"/>
          <p14:tracePt t="77586" x="3973513" y="1589088"/>
          <p14:tracePt t="77603" x="4179888" y="1571625"/>
          <p14:tracePt t="77619" x="4384675" y="1490663"/>
          <p14:tracePt t="77637" x="4537075" y="1438275"/>
          <p14:tracePt t="77652" x="4589463" y="1419225"/>
          <p14:tracePt t="77669" x="4687888" y="1393825"/>
          <p14:tracePt t="77687" x="4705350" y="1393825"/>
          <p14:tracePt t="77702" x="4776788" y="1384300"/>
          <p14:tracePt t="77719" x="4803775" y="1366838"/>
          <p14:tracePt t="77736" x="4813300" y="1366838"/>
          <p14:tracePt t="77753" x="4840288" y="1366838"/>
          <p14:tracePt t="77770" x="4875213" y="1357313"/>
          <p14:tracePt t="77786" x="4902200" y="1357313"/>
          <p14:tracePt t="77803" x="4929188" y="1347788"/>
          <p14:tracePt t="77819" x="4938713" y="1347788"/>
          <p14:tracePt t="77922" x="4938713" y="1357313"/>
          <p14:tracePt t="77953" x="4938713" y="1366838"/>
          <p14:tracePt t="77974" x="4938713" y="1393825"/>
          <p14:tracePt t="77984" x="4938713" y="1419225"/>
          <p14:tracePt t="77994" x="4938713" y="1438275"/>
          <p14:tracePt t="78005" x="4938713" y="1465263"/>
          <p14:tracePt t="78019" x="4938713" y="1490663"/>
          <p14:tracePt t="78036" x="4965700" y="1581150"/>
          <p14:tracePt t="78053" x="4983163" y="1643063"/>
          <p14:tracePt t="78069" x="4991100" y="1758950"/>
          <p14:tracePt t="78086" x="5000625" y="1822450"/>
          <p14:tracePt t="78102" x="5000625" y="1847850"/>
          <p14:tracePt t="78119" x="5010150" y="1901825"/>
          <p14:tracePt t="78137" x="5010150" y="1919288"/>
          <p14:tracePt t="78153" x="5027613" y="1973263"/>
          <p14:tracePt t="78169" x="5027613" y="1990725"/>
          <p14:tracePt t="78402" x="5018088" y="1990725"/>
          <p14:tracePt t="78423" x="5000625" y="1990725"/>
          <p14:tracePt t="78433" x="4867275" y="2009775"/>
          <p14:tracePt t="78444" x="4768850" y="2009775"/>
          <p14:tracePt t="78455" x="4679950" y="2000250"/>
          <p14:tracePt t="78470" x="4545013" y="1973263"/>
          <p14:tracePt t="78486" x="4348163" y="1946275"/>
          <p14:tracePt t="78504" x="4143375" y="1946275"/>
          <p14:tracePt t="78519" x="3965575" y="1938338"/>
          <p14:tracePt t="78537" x="3554413" y="1884363"/>
          <p14:tracePt t="78553" x="3295650" y="1857375"/>
          <p14:tracePt t="78569" x="3044825" y="1822450"/>
          <p14:tracePt t="78587" x="2901950" y="1812925"/>
          <p14:tracePt t="78603" x="2840038" y="1803400"/>
          <p14:tracePt t="78619" x="2697163" y="1776413"/>
          <p14:tracePt t="78637" x="2581275" y="1704975"/>
          <p14:tracePt t="79046" x="2527300" y="1704975"/>
          <p14:tracePt t="79056" x="2455863" y="1704975"/>
          <p14:tracePt t="79067" x="2384425" y="1704975"/>
          <p14:tracePt t="79077" x="2322513" y="1704975"/>
          <p14:tracePt t="79088" x="2276475" y="1704975"/>
          <p14:tracePt t="79103" x="2259013" y="1704975"/>
          <p14:tracePt t="79119" x="2251075" y="1704975"/>
          <p14:tracePt t="79138" x="2251075" y="1679575"/>
          <p14:tracePt t="79153" x="2251075" y="1643063"/>
          <p14:tracePt t="79169" x="2322513" y="1490663"/>
          <p14:tracePt t="79186" x="2357438" y="1411288"/>
          <p14:tracePt t="79203" x="2401888" y="1347788"/>
          <p14:tracePt t="79220" x="2419350" y="1330325"/>
          <p14:tracePt t="79236" x="2428875" y="1330325"/>
          <p14:tracePt t="79253" x="2438400" y="1330325"/>
          <p14:tracePt t="79271" x="2536825" y="1303338"/>
          <p14:tracePt t="79287" x="2598738" y="1285875"/>
          <p14:tracePt t="79303" x="2813050" y="1276350"/>
          <p14:tracePt t="79320" x="2919413" y="1268413"/>
          <p14:tracePt t="79323" x="3017838" y="1250950"/>
          <p14:tracePt t="79337" x="3098800" y="1223963"/>
          <p14:tracePt t="79353" x="3322638" y="1187450"/>
          <p14:tracePt t="79370" x="3438525" y="1160463"/>
          <p14:tracePt t="79387" x="3554413" y="1108075"/>
          <p14:tracePt t="80528" x="3446463" y="1250950"/>
          <p14:tracePt t="80539" x="3394075" y="1347788"/>
          <p14:tracePt t="80553" x="3357563" y="1473200"/>
          <p14:tracePt t="80570" x="3214688" y="1874838"/>
          <p14:tracePt t="80588" x="3098800" y="2098675"/>
          <p14:tracePt t="80603" x="3081338" y="2232025"/>
          <p14:tracePt t="80620" x="3027363" y="2625725"/>
          <p14:tracePt t="80636" x="3017838" y="2724150"/>
          <p14:tracePt t="80653" x="3017838" y="3036888"/>
          <p14:tracePt t="80670" x="3017838" y="3116263"/>
          <p14:tracePt t="80916" x="2955925" y="3179763"/>
          <p14:tracePt t="80925" x="2857500" y="3224213"/>
          <p14:tracePt t="80937" x="2724150" y="3286125"/>
          <p14:tracePt t="80954" x="2527300" y="3357563"/>
          <p14:tracePt t="80970" x="2143125" y="3527425"/>
          <p14:tracePt t="80987" x="1946275" y="3581400"/>
          <p14:tracePt t="81004" x="1911350" y="3581400"/>
          <p14:tracePt t="81020" x="1884363" y="3581400"/>
          <p14:tracePt t="81313" x="1938338" y="3536950"/>
          <p14:tracePt t="81324" x="2009775" y="3465513"/>
          <p14:tracePt t="81337" x="2108200" y="3429000"/>
          <p14:tracePt t="81355" x="2384425" y="3429000"/>
          <p14:tracePt t="81371" x="2509838" y="3473450"/>
          <p14:tracePt t="81387" x="2643188" y="3527425"/>
          <p14:tracePt t="81404" x="2687638" y="3544888"/>
          <p14:tracePt t="81420" x="2759075" y="3562350"/>
          <p14:tracePt t="81437" x="2795588" y="3562350"/>
          <p14:tracePt t="81671" x="2759075" y="3571875"/>
          <p14:tracePt t="81681" x="2670175" y="3571875"/>
          <p14:tracePt t="81691" x="2571750" y="3589338"/>
          <p14:tracePt t="81704" x="2482850" y="3616325"/>
          <p14:tracePt t="81722" x="2295525" y="3643313"/>
          <p14:tracePt t="81737" x="2241550" y="3643313"/>
          <p14:tracePt t="81753" x="2205038" y="3643313"/>
          <p14:tracePt t="81770" x="2197100" y="3633788"/>
          <p14:tracePt t="81787" x="2152650" y="3429000"/>
          <p14:tracePt t="82059" x="2160588" y="3402013"/>
          <p14:tracePt t="82069" x="2170113" y="3367088"/>
          <p14:tracePt t="82079" x="2179638" y="3330575"/>
          <p14:tracePt t="82090" x="2197100" y="3295650"/>
          <p14:tracePt t="82104" x="2205038" y="3268663"/>
          <p14:tracePt t="82120" x="2224088" y="3224213"/>
          <p14:tracePt t="82138" x="2241550" y="3179763"/>
          <p14:tracePt t="82154" x="2276475" y="3081338"/>
          <p14:tracePt t="82171" x="2312988" y="2911475"/>
          <p14:tracePt t="82187" x="2330450" y="2867025"/>
          <p14:tracePt t="82204" x="2339975" y="2822575"/>
          <p14:tracePt t="82221" x="2339975" y="2813050"/>
          <p14:tracePt t="82345" x="2347913" y="2813050"/>
          <p14:tracePt t="82365" x="2366963" y="2813050"/>
          <p14:tracePt t="82376" x="2384425" y="2813050"/>
          <p14:tracePt t="82387" x="2401888" y="2813050"/>
          <p14:tracePt t="82404" x="2428875" y="2813050"/>
          <p14:tracePt t="82420" x="2527300" y="2813050"/>
          <p14:tracePt t="82437" x="2652713" y="2830513"/>
          <p14:tracePt t="82454" x="2714625" y="2830513"/>
          <p14:tracePt t="82470" x="2847975" y="2840038"/>
          <p14:tracePt t="82488" x="2990850" y="2840038"/>
          <p14:tracePt t="82504" x="3044825" y="2840038"/>
          <p14:tracePt t="82521" x="3187700" y="2840038"/>
          <p14:tracePt t="82538" x="3384550" y="2840038"/>
          <p14:tracePt t="82554" x="3455988" y="2840038"/>
          <p14:tracePt t="82571" x="3598863" y="2840038"/>
          <p14:tracePt t="82587" x="3670300" y="2840038"/>
          <p14:tracePt t="82604" x="3687763" y="2830513"/>
          <p14:tracePt t="82968" x="3697288" y="2830513"/>
          <p14:tracePt t="82999" x="3705225" y="2840038"/>
          <p14:tracePt t="83009" x="3705225" y="2847975"/>
          <p14:tracePt t="83021" x="3714750" y="2867025"/>
          <p14:tracePt t="83039" x="3714750" y="2894013"/>
          <p14:tracePt t="83054" x="3714750" y="2919413"/>
          <p14:tracePt t="83071" x="3732213" y="2946400"/>
          <p14:tracePt t="83087" x="3732213" y="2965450"/>
          <p14:tracePt t="83104" x="3759200" y="3044825"/>
          <p14:tracePt t="83121" x="3768725" y="3214688"/>
          <p14:tracePt t="83137" x="3768725" y="3295650"/>
          <p14:tracePt t="83154" x="3776663" y="3348038"/>
          <p14:tracePt t="83171" x="3776663" y="3367088"/>
          <p14:tracePt t="83204" x="3776663" y="3402013"/>
          <p14:tracePt t="83221" x="3768725" y="3438525"/>
          <p14:tracePt t="84326" x="3768725" y="3455988"/>
          <p14:tracePt t="84337" x="3768725" y="3509963"/>
          <p14:tracePt t="84348" x="3741738" y="3581400"/>
          <p14:tracePt t="84357" x="3697288" y="3660775"/>
          <p14:tracePt t="84371" x="3652838" y="3741738"/>
          <p14:tracePt t="84388" x="3643313" y="3822700"/>
          <p14:tracePt t="84404" x="3633788" y="3840163"/>
          <p14:tracePt t="84421" x="3633788" y="3857625"/>
          <p14:tracePt t="84490" x="3633788" y="3848100"/>
          <p14:tracePt t="84572" x="3633788" y="3840163"/>
          <p14:tracePt t="84592" x="3633788" y="3830638"/>
          <p14:tracePt t="84602" x="3643313" y="3822700"/>
          <p14:tracePt t="84613" x="3652838" y="3803650"/>
          <p14:tracePt t="84623" x="3652838" y="3786188"/>
          <p14:tracePt t="84663" x="3652838" y="3776663"/>
          <p14:tracePt t="84776" x="3643313" y="3776663"/>
          <p14:tracePt t="84786" x="3633788" y="3776663"/>
          <p14:tracePt t="84796" x="3625850" y="3776663"/>
          <p14:tracePt t="84807" x="3589338" y="3776663"/>
          <p14:tracePt t="84821" x="3544888" y="3776663"/>
          <p14:tracePt t="84838" x="3429000" y="3776663"/>
          <p14:tracePt t="84855" x="3394075" y="3768725"/>
          <p14:tracePt t="84871" x="3367088" y="3768725"/>
          <p14:tracePt t="84888" x="3367088" y="3776663"/>
          <p14:tracePt t="85184" x="3357563" y="3776663"/>
          <p14:tracePt t="85195" x="3348038" y="3776663"/>
          <p14:tracePt t="85206" x="3340100" y="3776663"/>
          <p14:tracePt t="85221" x="3295650" y="3768725"/>
          <p14:tracePt t="85238" x="3160713" y="3741738"/>
          <p14:tracePt t="85256" x="2990850" y="3714750"/>
          <p14:tracePt t="85271" x="2894013" y="3705225"/>
          <p14:tracePt t="85288" x="2741613" y="3705225"/>
          <p14:tracePt t="85305" x="2670175" y="3705225"/>
          <p14:tracePt t="85322" x="2562225" y="3705225"/>
          <p14:tracePt t="85338" x="2509838" y="3705225"/>
          <p14:tracePt t="85593" x="2509838" y="3697288"/>
          <p14:tracePt t="85603" x="2536825" y="3589338"/>
          <p14:tracePt t="85614" x="2608263" y="3402013"/>
          <p14:tracePt t="85624" x="2705100" y="3224213"/>
          <p14:tracePt t="85638" x="2813050" y="2901950"/>
          <p14:tracePt t="85655" x="2901950" y="2652713"/>
          <p14:tracePt t="85672" x="2919413" y="2616200"/>
          <p14:tracePt t="85688" x="2919413" y="2608263"/>
          <p14:tracePt t="85726" x="2946400" y="2608263"/>
          <p14:tracePt t="85736" x="3000375" y="2608263"/>
          <p14:tracePt t="85746" x="3062288" y="2608263"/>
          <p14:tracePt t="85758" x="3108325" y="2608263"/>
          <p14:tracePt t="85771" x="3160713" y="2608263"/>
          <p14:tracePt t="85789" x="3295650" y="2616200"/>
          <p14:tracePt t="85805" x="3375025" y="2616200"/>
          <p14:tracePt t="85821" x="3544888" y="2625725"/>
          <p14:tracePt t="85839" x="3670300" y="2625725"/>
          <p14:tracePt t="85855" x="3732213" y="2625725"/>
          <p14:tracePt t="85871" x="3776663" y="2625725"/>
          <p14:tracePt t="85888" x="3786188" y="2625725"/>
          <p14:tracePt t="85921" x="3786188" y="2643188"/>
          <p14:tracePt t="85938" x="3768725" y="2687638"/>
          <p14:tracePt t="85955" x="3679825" y="2946400"/>
          <p14:tracePt t="85972" x="3643313" y="3044825"/>
          <p14:tracePt t="85988" x="3633788" y="3062288"/>
          <p14:tracePt t="86004" x="3625850" y="3108325"/>
          <p14:tracePt t="86237" x="3625850" y="3133725"/>
          <p14:tracePt t="86246" x="3625850" y="3179763"/>
          <p14:tracePt t="86258" x="3625850" y="3241675"/>
          <p14:tracePt t="86272" x="3625850" y="3268663"/>
          <p14:tracePt t="86288" x="3625850" y="3286125"/>
          <p14:tracePt t="86348" x="3625850" y="3313113"/>
          <p14:tracePt t="86359" x="3625850" y="3330575"/>
          <p14:tracePt t="86371" x="3633788" y="3367088"/>
          <p14:tracePt t="86389" x="3633788" y="3411538"/>
          <p14:tracePt t="86405" x="3633788" y="3438525"/>
          <p14:tracePt t="86636" x="3759200" y="3455988"/>
          <p14:tracePt t="86645" x="3848100" y="3455988"/>
          <p14:tracePt t="86656" x="3965575" y="3490913"/>
          <p14:tracePt t="86671" x="4071938" y="3517900"/>
          <p14:tracePt t="86688" x="4197350" y="3544888"/>
          <p14:tracePt t="86706" x="4232275" y="3562350"/>
          <p14:tracePt t="86721" x="4251325" y="3571875"/>
          <p14:tracePt t="86738" x="4286250" y="3571875"/>
          <p14:tracePt t="86962" x="4286250" y="3562350"/>
          <p14:tracePt t="86972" x="4276725" y="3482975"/>
          <p14:tracePt t="86982" x="4268788" y="3348038"/>
          <p14:tracePt t="86993" x="4268788" y="3276600"/>
          <p14:tracePt t="87005" x="4268788" y="3133725"/>
          <p14:tracePt t="87023" x="4286250" y="2911475"/>
          <p14:tracePt t="87038" x="4330700" y="2847975"/>
          <p14:tracePt t="87055" x="4384675" y="2759075"/>
          <p14:tracePt t="87072" x="4419600" y="2741613"/>
          <p14:tracePt t="87089" x="4500563" y="2714625"/>
          <p14:tracePt t="87105" x="4608513" y="2687638"/>
          <p14:tracePt t="87122" x="4670425" y="2687638"/>
          <p14:tracePt t="87138" x="4776788" y="2687638"/>
          <p14:tracePt t="87156" x="4919663" y="2687638"/>
          <p14:tracePt t="87172" x="5018088" y="2705100"/>
          <p14:tracePt t="87188" x="5232400" y="2732088"/>
          <p14:tracePt t="87207" x="5411788" y="2732088"/>
          <p14:tracePt t="87222" x="5510213" y="2732088"/>
          <p14:tracePt t="87239" x="5688013" y="2732088"/>
          <p14:tracePt t="87255" x="5741988" y="2714625"/>
          <p14:tracePt t="87272" x="5795963" y="2679700"/>
          <p14:tracePt t="87360" x="5795963" y="2697163"/>
          <p14:tracePt t="87370" x="5795963" y="2751138"/>
          <p14:tracePt t="87380" x="5786438" y="2840038"/>
          <p14:tracePt t="87391" x="5751513" y="2990850"/>
          <p14:tracePt t="87405" x="5732463" y="3108325"/>
          <p14:tracePt t="87422" x="5705475" y="3232150"/>
          <p14:tracePt t="87438" x="5705475" y="3259138"/>
          <p14:tracePt t="87455" x="5705475" y="3276600"/>
          <p14:tracePt t="87574" x="5705475" y="3295650"/>
          <p14:tracePt t="87585" x="5705475" y="3330575"/>
          <p14:tracePt t="87594" x="5724525" y="3384550"/>
          <p14:tracePt t="87606" x="5732463" y="3419475"/>
          <p14:tracePt t="87622" x="5732463" y="3446463"/>
          <p14:tracePt t="87639" x="5732463" y="3455988"/>
          <p14:tracePt t="87707" x="5732463" y="3482975"/>
          <p14:tracePt t="87717" x="5732463" y="3517900"/>
          <p14:tracePt t="87727" x="5732463" y="3544888"/>
          <p14:tracePt t="87739" x="5732463" y="3562350"/>
          <p14:tracePt t="87840" x="5741988" y="3562350"/>
          <p14:tracePt t="87891" x="5732463" y="3562350"/>
          <p14:tracePt t="87901" x="5705475" y="3554413"/>
          <p14:tracePt t="87911" x="5680075" y="3544888"/>
          <p14:tracePt t="87922" x="5634038" y="3544888"/>
          <p14:tracePt t="87939" x="5572125" y="3544888"/>
          <p14:tracePt t="87956" x="5384800" y="3562350"/>
          <p14:tracePt t="87973" x="5062538" y="3625850"/>
          <p14:tracePt t="87989" x="4956175" y="3633788"/>
          <p14:tracePt t="88005" x="4813300" y="3643313"/>
          <p14:tracePt t="88229" x="4732338" y="3643313"/>
          <p14:tracePt t="88238" x="4679950" y="3643313"/>
          <p14:tracePt t="88248" x="4643438" y="3643313"/>
          <p14:tracePt t="88260" x="4608513" y="3643313"/>
          <p14:tracePt t="88272" x="4572000" y="3643313"/>
          <p14:tracePt t="88289" x="4456113" y="3633788"/>
          <p14:tracePt t="88306" x="4402138" y="3633788"/>
          <p14:tracePt t="88322" x="4295775" y="3616325"/>
          <p14:tracePt t="88339" x="4251325" y="3616325"/>
          <p14:tracePt t="88356" x="4179888" y="3616325"/>
          <p14:tracePt t="88372" x="4125913" y="3608388"/>
          <p14:tracePt t="88389" x="4098925" y="3608388"/>
          <p14:tracePt t="88405" x="4071938" y="3608388"/>
          <p14:tracePt t="88439" x="4071938" y="3598863"/>
          <p14:tracePt t="88455" x="4071938" y="3589338"/>
          <p14:tracePt t="88472" x="4071938" y="3581400"/>
          <p14:tracePt t="88565" x="4062413" y="3581400"/>
          <p14:tracePt t="89311" x="4054475" y="3581400"/>
          <p14:tracePt t="89331" x="4054475" y="3571875"/>
          <p14:tracePt t="89341" x="4054475" y="3562350"/>
          <p14:tracePt t="89362" x="4054475" y="3554413"/>
          <p14:tracePt t="89494" x="4044950" y="3554413"/>
          <p14:tracePt t="89719" x="4054475" y="3571875"/>
          <p14:tracePt t="90642" x="4133850" y="3571875"/>
          <p14:tracePt t="90660" x="4741863" y="3438525"/>
          <p14:tracePt t="90675" x="5045075" y="3394075"/>
          <p14:tracePt t="90690" x="5786438" y="3313113"/>
          <p14:tracePt t="90706" x="6180138" y="3313113"/>
          <p14:tracePt t="90723" x="6902450" y="3313113"/>
          <p14:tracePt t="90741" x="7358063" y="3340100"/>
          <p14:tracePt t="90756" x="7473950" y="3357563"/>
          <p14:tracePt t="90772" x="7643813" y="3375025"/>
          <p14:tracePt t="90790" x="7705725" y="3375025"/>
          <p14:tracePt t="90806" x="7742238" y="3330575"/>
          <p14:tracePt t="90996" x="7697788" y="3348038"/>
          <p14:tracePt t="91007" x="7626350" y="3375025"/>
          <p14:tracePt t="91017" x="7545388" y="3419475"/>
          <p14:tracePt t="91027" x="7473950" y="3446463"/>
          <p14:tracePt t="91039" x="7419975" y="3465513"/>
          <p14:tracePt t="91057" x="7394575" y="3473450"/>
          <p14:tracePt t="91210" x="7375525" y="3465513"/>
          <p14:tracePt t="91221" x="7348538" y="3465513"/>
          <p14:tracePt t="91231" x="7340600" y="3465513"/>
          <p14:tracePt t="91251" x="7323138" y="3455988"/>
          <p14:tracePt t="91272" x="7313613" y="3455988"/>
          <p14:tracePt t="91282" x="7304088" y="3455988"/>
          <p14:tracePt t="91303" x="7296150" y="3455988"/>
          <p14:tracePt t="91578" x="7304088" y="3455988"/>
          <p14:tracePt t="91619" x="7313613" y="3455988"/>
          <p14:tracePt t="91629" x="7331075" y="3455988"/>
          <p14:tracePt t="91641" x="7340600" y="3455988"/>
          <p14:tracePt t="91660" x="7348538" y="3455988"/>
          <p14:tracePt t="92150" x="7296150" y="3438525"/>
          <p14:tracePt t="92160" x="7134225" y="3394075"/>
          <p14:tracePt t="92173" x="6911975" y="3322638"/>
          <p14:tracePt t="92190" x="6670675" y="3251200"/>
          <p14:tracePt t="92207" x="6296025" y="3108325"/>
          <p14:tracePt t="92224" x="6126163" y="2938463"/>
          <p14:tracePt t="92240" x="6089650" y="2867025"/>
          <p14:tracePt t="92257" x="6010275" y="2751138"/>
          <p14:tracePt t="92273" x="5983288" y="2633663"/>
          <p14:tracePt t="92289" x="5983288" y="2608263"/>
          <p14:tracePt t="92307" x="5973763" y="2589213"/>
          <p14:tracePt t="92630" x="5983288" y="2598738"/>
          <p14:tracePt t="92641" x="5991225" y="2598738"/>
          <p14:tracePt t="92650" x="6018213" y="2608263"/>
          <p14:tracePt t="92661" x="6045200" y="2616200"/>
          <p14:tracePt t="92673" x="6116638" y="2643188"/>
          <p14:tracePt t="92691" x="6205538" y="2687638"/>
          <p14:tracePt t="92707" x="6446838" y="2813050"/>
          <p14:tracePt t="92723" x="6884988" y="3108325"/>
          <p14:tracePt t="92740" x="6983413" y="3160713"/>
          <p14:tracePt t="92756" x="7134225" y="3232150"/>
          <p14:tracePt t="92773" x="7242175" y="3286125"/>
          <p14:tracePt t="92790" x="7277100" y="3295650"/>
          <p14:tracePt t="92806" x="7286625" y="3295650"/>
          <p14:tracePt t="92827" x="7286625" y="3286125"/>
          <p14:tracePt t="92840" x="7286625" y="3268663"/>
          <p14:tracePt t="92857" x="7277100" y="3241675"/>
          <p14:tracePt t="93110" x="7286625" y="3259138"/>
          <p14:tracePt t="93120" x="7296150" y="3276600"/>
          <p14:tracePt t="93131" x="7323138" y="3295650"/>
          <p14:tracePt t="93142" x="7348538" y="3340100"/>
          <p14:tracePt t="93157" x="7385050" y="3394075"/>
          <p14:tracePt t="93174" x="7456488" y="3438525"/>
          <p14:tracePt t="93191" x="7491413" y="3455988"/>
          <p14:tracePt t="93206" x="7537450" y="3473450"/>
          <p14:tracePt t="93223" x="7572375" y="3473450"/>
          <p14:tracePt t="93240" x="7581900" y="3473450"/>
          <p14:tracePt t="93256" x="7589838" y="3473450"/>
          <p14:tracePt t="93284" x="7589838" y="3482975"/>
          <p14:tracePt t="93355" x="7608888" y="3482975"/>
          <p14:tracePt t="93366" x="7626350" y="3482975"/>
          <p14:tracePt t="93386" x="7634288" y="3482975"/>
          <p14:tracePt t="93427" x="7643813" y="3482975"/>
          <p14:tracePt t="93437" x="7661275" y="3482975"/>
          <p14:tracePt t="94394" x="7215188" y="3536950"/>
          <p14:tracePt t="94410" x="6599238" y="3660775"/>
          <p14:tracePt t="94426" x="5724525" y="3795713"/>
          <p14:tracePt t="94443" x="5205413" y="3830638"/>
          <p14:tracePt t="94461" x="4394200" y="3848100"/>
          <p14:tracePt t="94476" x="4017963" y="3894138"/>
          <p14:tracePt t="94494" x="3357563" y="3911600"/>
          <p14:tracePt t="94508" x="3214688" y="3911600"/>
          <p14:tracePt t="94524" x="3044825" y="3822700"/>
          <p14:tracePt t="94541" x="3036888" y="3822700"/>
          <p14:tracePt t="94775" x="2990850" y="3857625"/>
          <p14:tracePt t="94785" x="2955925" y="3884613"/>
          <p14:tracePt t="94795" x="2894013" y="3911600"/>
          <p14:tracePt t="94808" x="2768600" y="3938588"/>
          <p14:tracePt t="94823" x="2554288" y="4000500"/>
          <p14:tracePt t="94841" x="1955800" y="4071938"/>
          <p14:tracePt t="94858" x="1544638" y="4133850"/>
          <p14:tracePt t="94874" x="1455738" y="4133850"/>
          <p14:tracePt t="94891" x="1411288" y="4133850"/>
          <p14:tracePt t="94907" x="1401763" y="4133850"/>
          <p14:tracePt t="95134" x="1438275" y="4133850"/>
          <p14:tracePt t="95143" x="1544638" y="4133850"/>
          <p14:tracePt t="95157" x="1670050" y="4133850"/>
          <p14:tracePt t="95174" x="1911350" y="4152900"/>
          <p14:tracePt t="95191" x="2027238" y="4214813"/>
          <p14:tracePt t="95207" x="2071688" y="4224338"/>
          <p14:tracePt t="95241" x="2071688" y="4251325"/>
          <p14:tracePt t="95521" x="2062163" y="4286250"/>
          <p14:tracePt t="95531" x="2062163" y="4313238"/>
          <p14:tracePt t="95542" x="2054225" y="4330700"/>
          <p14:tracePt t="95557" x="2044700" y="4357688"/>
          <p14:tracePt t="95574" x="2036763" y="4411663"/>
          <p14:tracePt t="95592" x="2009775" y="4473575"/>
          <p14:tracePt t="95608" x="2000250" y="4500563"/>
          <p14:tracePt t="95624" x="1982788" y="4554538"/>
          <p14:tracePt t="95909" x="2009775" y="4554538"/>
          <p14:tracePt t="95919" x="2044700" y="4554538"/>
          <p14:tracePt t="95929" x="2089150" y="4554538"/>
          <p14:tracePt t="95941" x="2179638" y="4554538"/>
          <p14:tracePt t="95957" x="2286000" y="4554538"/>
          <p14:tracePt t="95974" x="2465388" y="4554538"/>
          <p14:tracePt t="95991" x="2633663" y="4518025"/>
          <p14:tracePt t="96007" x="2679700" y="4510088"/>
          <p14:tracePt t="96024" x="2714625" y="4500563"/>
          <p14:tracePt t="96042" x="2741613" y="4500563"/>
          <p14:tracePt t="96058" x="2776538" y="4500563"/>
          <p14:tracePt t="96327" x="2786063" y="4491038"/>
          <p14:tracePt t="96338" x="2803525" y="4465638"/>
          <p14:tracePt t="96348" x="2884488" y="4429125"/>
          <p14:tracePt t="96359" x="2990850" y="4411663"/>
          <p14:tracePt t="96374" x="3160713" y="4375150"/>
          <p14:tracePt t="96391" x="3571875" y="4340225"/>
          <p14:tracePt t="96409" x="3902075" y="4313238"/>
          <p14:tracePt t="96424" x="4054475" y="4295775"/>
          <p14:tracePt t="96441" x="4286250" y="4268788"/>
          <p14:tracePt t="96458" x="4375150" y="4251325"/>
          <p14:tracePt t="96474" x="4545013" y="4232275"/>
          <p14:tracePt t="96492" x="4670425" y="4197350"/>
          <p14:tracePt t="96508" x="4714875" y="4170363"/>
          <p14:tracePt t="96772" x="4724400" y="4170363"/>
          <p14:tracePt t="96792" x="4867275" y="4170363"/>
          <p14:tracePt t="96805" x="5089525" y="4170363"/>
          <p14:tracePt t="96817" x="5197475" y="4170363"/>
          <p14:tracePt t="96825" x="5303838" y="4187825"/>
          <p14:tracePt t="96842" x="5545138" y="4224338"/>
          <p14:tracePt t="96876" x="5653088" y="4232275"/>
          <p14:tracePt t="96895" x="6045200" y="4232275"/>
          <p14:tracePt t="96916" x="6153150" y="4232275"/>
          <p14:tracePt t="97124" x="6153150" y="4241800"/>
          <p14:tracePt t="97135" x="6116638" y="4276725"/>
          <p14:tracePt t="97145" x="6089650" y="4286250"/>
          <p14:tracePt t="97157" x="6037263" y="4303713"/>
          <p14:tracePt t="97175" x="5822950" y="4303713"/>
          <p14:tracePt t="97192" x="5705475" y="4303713"/>
          <p14:tracePt t="97208" x="5143500" y="4197350"/>
          <p14:tracePt t="97226" x="4598988" y="3983038"/>
          <p14:tracePt t="97242" x="4419600" y="3929063"/>
          <p14:tracePt t="97258" x="4276725" y="3894138"/>
          <p14:tracePt t="97275" x="4241800" y="3884613"/>
          <p14:tracePt t="97292" x="4232275" y="3884613"/>
          <p14:tracePt t="97575" x="4179888" y="3902075"/>
          <p14:tracePt t="97584" x="4037013" y="3929063"/>
          <p14:tracePt t="97594" x="3830638" y="3973513"/>
          <p14:tracePt t="97607" x="3562350" y="4027488"/>
          <p14:tracePt t="97625" x="2938463" y="4108450"/>
          <p14:tracePt t="97641" x="2679700" y="4143375"/>
          <p14:tracePt t="97658" x="2536825" y="4160838"/>
          <p14:tracePt t="97920" x="2562225" y="4160838"/>
          <p14:tracePt t="97931" x="2598738" y="4160838"/>
          <p14:tracePt t="97942" x="2633663" y="4160838"/>
          <p14:tracePt t="97958" x="2724150" y="4160838"/>
          <p14:tracePt t="97975" x="2928938" y="4160838"/>
          <p14:tracePt t="97992" x="3276600" y="4160838"/>
          <p14:tracePt t="98008" x="3517900" y="4160838"/>
          <p14:tracePt t="98025" x="3822700" y="4170363"/>
          <p14:tracePt t="98043" x="4017963" y="4205288"/>
          <p14:tracePt t="98058" x="4062413" y="4214813"/>
          <p14:tracePt t="98075" x="4152900" y="4214813"/>
          <p14:tracePt t="98091" x="4197350" y="4214813"/>
          <p14:tracePt t="98462" x="4214813" y="4214813"/>
          <p14:tracePt t="98472" x="4241800" y="4214813"/>
          <p14:tracePt t="98482" x="4276725" y="4214813"/>
          <p14:tracePt t="98494" x="4322763" y="4214813"/>
          <p14:tracePt t="98508" x="4402138" y="4214813"/>
          <p14:tracePt t="98525" x="4616450" y="4214813"/>
          <p14:tracePt t="98542" x="4759325" y="4214813"/>
          <p14:tracePt t="98558" x="4983163" y="4214813"/>
          <p14:tracePt t="98575" x="5133975" y="4241800"/>
          <p14:tracePt t="98592" x="5180013" y="4251325"/>
          <p14:tracePt t="99485" x="5384800" y="4241800"/>
          <p14:tracePt t="99494" x="5688013" y="4214813"/>
          <p14:tracePt t="99508" x="5983288" y="4197350"/>
          <p14:tracePt t="99525" x="6572250" y="4224338"/>
          <p14:tracePt t="99541" x="6751638" y="4232275"/>
          <p14:tracePt t="99558" x="7027863" y="4251325"/>
          <p14:tracePt t="99575" x="7170738" y="4259263"/>
          <p14:tracePt t="99592" x="7197725" y="4259263"/>
          <p14:tracePt t="99830" x="7197725" y="4268788"/>
          <p14:tracePt t="99892" x="7215188" y="4268788"/>
          <p14:tracePt t="99902" x="7286625" y="4268788"/>
          <p14:tracePt t="99912" x="7367588" y="4268788"/>
          <p14:tracePt t="99925" x="7466013" y="4268788"/>
          <p14:tracePt t="99943" x="7643813" y="4268788"/>
          <p14:tracePt t="99959" x="7724775" y="4268788"/>
          <p14:tracePt t="99975" x="7796213" y="4259263"/>
          <p14:tracePt t="99993" x="7804150" y="4259263"/>
          <p14:tracePt t="100167" x="7796213" y="4259263"/>
          <p14:tracePt t="100178" x="7742238" y="4268788"/>
          <p14:tracePt t="100188" x="7653338" y="4276725"/>
          <p14:tracePt t="100199" x="7518400" y="4295775"/>
          <p14:tracePt t="100209" x="7394575" y="4303713"/>
          <p14:tracePt t="100225" x="7269163" y="4313238"/>
          <p14:tracePt t="100242" x="7062788" y="4340225"/>
          <p14:tracePt t="100260" x="6983413" y="4348163"/>
          <p14:tracePt t="100321" x="7000875" y="4348163"/>
          <p14:tracePt t="100331" x="7054850" y="4348163"/>
          <p14:tracePt t="100342" x="7161213" y="4348163"/>
          <p14:tracePt t="100359" x="7340600" y="4348163"/>
          <p14:tracePt t="100375" x="7751763" y="4402138"/>
          <p14:tracePt t="100393" x="8001000" y="4446588"/>
          <p14:tracePt t="102476" x="7670800" y="4456113"/>
          <p14:tracePt t="102486" x="7367588" y="4483100"/>
          <p14:tracePt t="102496" x="6965950" y="4554538"/>
          <p14:tracePt t="102510" x="6599238" y="4687888"/>
          <p14:tracePt t="102527" x="6232525" y="4786313"/>
          <p14:tracePt t="102543" x="5715000" y="5072063"/>
          <p14:tracePt t="102559" x="5303838" y="5180013"/>
          <p14:tracePt t="102577" x="5197475" y="5214938"/>
          <p14:tracePt t="102593" x="5037138" y="5224463"/>
          <p14:tracePt t="102609" x="4946650" y="5205413"/>
          <p14:tracePt t="104580" x="4919663" y="5205413"/>
          <p14:tracePt t="104590" x="4857750" y="5187950"/>
          <p14:tracePt t="104600" x="4776788" y="5170488"/>
          <p14:tracePt t="104612" x="4537075" y="5045075"/>
          <p14:tracePt t="104627" x="4259263" y="4938713"/>
          <p14:tracePt t="104643" x="3973513" y="4776788"/>
          <p14:tracePt t="104660" x="3875088" y="4679950"/>
          <p14:tracePt t="104677" x="3857625" y="4616450"/>
          <p14:tracePt t="104693" x="3848100" y="4456113"/>
          <p14:tracePt t="104710" x="3848100" y="4438650"/>
          <p14:tracePt t="104744" x="3902075" y="4429125"/>
          <p14:tracePt t="104760" x="3965575" y="4411663"/>
          <p14:tracePt t="104776" x="4027488" y="4446588"/>
          <p14:tracePt t="105060" x="4054475" y="4446588"/>
          <p14:tracePt t="105070" x="4098925" y="4429125"/>
          <p14:tracePt t="105080" x="4170363" y="4402138"/>
          <p14:tracePt t="105093" x="4340225" y="4384675"/>
          <p14:tracePt t="105111" x="4894263" y="4303713"/>
          <p14:tracePt t="105127" x="5241925" y="4276725"/>
          <p14:tracePt t="105143" x="5822950" y="4197350"/>
          <p14:tracePt t="105161" x="6296025" y="4170363"/>
          <p14:tracePt t="105177" x="6500813" y="4152900"/>
          <p14:tracePt t="105194" x="6777038" y="4133850"/>
          <p14:tracePt t="105210" x="6875463" y="4133850"/>
          <p14:tracePt t="105226" x="7045325" y="4133850"/>
          <p14:tracePt t="105244" x="7180263" y="4276725"/>
          <p14:tracePt t="107061" x="7143750" y="4303713"/>
          <p14:tracePt t="107071" x="7045325" y="4340225"/>
          <p14:tracePt t="107082" x="6840538" y="4394200"/>
          <p14:tracePt t="107094" x="6456363" y="4456113"/>
          <p14:tracePt t="107111" x="5902325" y="4456113"/>
          <p14:tracePt t="107127" x="4884738" y="4491038"/>
          <p14:tracePt t="107144" x="4081463" y="4510088"/>
          <p14:tracePt t="107161" x="3724275" y="4456113"/>
          <p14:tracePt t="107177" x="3276600" y="4295775"/>
          <p14:tracePt t="107194" x="3179763" y="4259263"/>
          <p14:tracePt t="107481" x="3044825" y="4295775"/>
          <p14:tracePt t="107490" x="2901950" y="4295775"/>
          <p14:tracePt t="107500" x="2705100" y="4295775"/>
          <p14:tracePt t="107513" x="2366963" y="4286250"/>
          <p14:tracePt t="107527" x="2108200" y="4251325"/>
          <p14:tracePt t="107544" x="1598613" y="4027488"/>
          <p14:tracePt t="107562" x="1411288" y="3938588"/>
          <p14:tracePt t="107577" x="1384300" y="3911600"/>
          <p14:tracePt t="107594" x="1374775" y="3894138"/>
          <p14:tracePt t="107611" x="1384300" y="3867150"/>
          <p14:tracePt t="107838" x="1411288" y="3867150"/>
          <p14:tracePt t="107848" x="1465263" y="3867150"/>
          <p14:tracePt t="107861" x="1562100" y="3857625"/>
          <p14:tracePt t="107879" x="1785938" y="3840163"/>
          <p14:tracePt t="107894" x="1874838" y="3830638"/>
          <p14:tracePt t="107911" x="1955800" y="3822700"/>
          <p14:tracePt t="107928" x="1982788" y="3813175"/>
          <p14:tracePt t="107960" x="1982788" y="3795713"/>
          <p14:tracePt t="108195" x="2009775" y="3795713"/>
          <p14:tracePt t="108205" x="2036763" y="3795713"/>
          <p14:tracePt t="108215" x="2071688" y="3795713"/>
          <p14:tracePt t="108228" x="2116138" y="3786188"/>
          <p14:tracePt t="108244" x="2179638" y="3776663"/>
          <p14:tracePt t="108261" x="2393950" y="3751263"/>
          <p14:tracePt t="108278" x="2544763" y="3732213"/>
          <p14:tracePt t="108295" x="2822575" y="3714750"/>
          <p14:tracePt t="108311" x="3116263" y="3687763"/>
          <p14:tracePt t="108328" x="3232150" y="3687763"/>
          <p14:tracePt t="108344" x="3527425" y="3687763"/>
          <p14:tracePt t="108361" x="3768725" y="3687763"/>
          <p14:tracePt t="108378" x="3902075" y="3687763"/>
          <p14:tracePt t="108394" x="4160838" y="3705225"/>
          <p14:tracePt t="108410" x="4375150" y="3705225"/>
          <p14:tracePt t="108428" x="4473575" y="3705225"/>
          <p14:tracePt t="108445" x="4625975" y="3705225"/>
          <p14:tracePt t="108461" x="4813300" y="3660775"/>
          <p14:tracePt t="108478" x="4902200" y="3598863"/>
          <p14:tracePt t="108696" x="4919663" y="3598863"/>
          <p14:tracePt t="108706" x="5010150" y="3598863"/>
          <p14:tracePt t="108716" x="5108575" y="3598863"/>
          <p14:tracePt t="108727" x="5205413" y="3598863"/>
          <p14:tracePt t="108746" x="5483225" y="3633788"/>
          <p14:tracePt t="108761" x="5653088" y="3679825"/>
          <p14:tracePt t="108778" x="5938838" y="3732213"/>
          <p14:tracePt t="108794" x="6161088" y="3803650"/>
          <p14:tracePt t="108811" x="6384925" y="3840163"/>
          <p14:tracePt t="108828" x="6537325" y="3867150"/>
          <p14:tracePt t="108831" x="6653213" y="3902075"/>
          <p14:tracePt t="108845" x="6742113" y="3902075"/>
          <p14:tracePt t="108861" x="6902450" y="3902075"/>
          <p14:tracePt t="108879" x="7081838" y="3911600"/>
          <p14:tracePt t="108894" x="7153275" y="3911600"/>
          <p14:tracePt t="109165" x="7180263" y="3902075"/>
          <p14:tracePt t="109176" x="7242175" y="3894138"/>
          <p14:tracePt t="109186" x="7313613" y="3884613"/>
          <p14:tracePt t="109196" x="7402513" y="3867150"/>
          <p14:tracePt t="109211" x="7483475" y="3857625"/>
          <p14:tracePt t="109227" x="7680325" y="3848100"/>
          <p14:tracePt t="109245" x="7769225" y="3848100"/>
          <p14:tracePt t="109261" x="7939088" y="3848100"/>
          <p14:tracePt t="109278" x="8072438" y="3875088"/>
          <p14:tracePt t="109295" x="8108950" y="3894138"/>
          <p14:tracePt t="109311" x="8143875" y="3911600"/>
          <p14:tracePt t="109330" x="8170863" y="3911600"/>
          <p14:tracePt t="109349" x="8188325" y="3911600"/>
          <p14:tracePt t="109361" x="8197850" y="3911600"/>
          <p14:tracePt t="109441" x="8197850" y="3919538"/>
          <p14:tracePt t="109452" x="8197850" y="3929063"/>
          <p14:tracePt t="109463" x="8197850" y="3938588"/>
          <p14:tracePt t="109478" x="8197850" y="3973513"/>
          <p14:tracePt t="109495" x="8180388" y="4062413"/>
          <p14:tracePt t="109512" x="8170863" y="4160838"/>
          <p14:tracePt t="109528" x="8170863" y="4232275"/>
          <p14:tracePt t="109544" x="8188325" y="4394200"/>
          <p14:tracePt t="109561" x="8197850" y="4465638"/>
          <p14:tracePt t="109578" x="8205788" y="4491038"/>
          <p14:tracePt t="109595" x="8215313" y="4527550"/>
          <p14:tracePt t="109611" x="8215313" y="4581525"/>
          <p14:tracePt t="109628" x="8224838" y="4687888"/>
          <p14:tracePt t="109645" x="8232775" y="4732338"/>
          <p14:tracePt t="109661" x="8232775" y="4751388"/>
          <p14:tracePt t="109891" x="8224838" y="4751388"/>
          <p14:tracePt t="109901" x="8205788" y="4751388"/>
          <p14:tracePt t="109912" x="8170863" y="4751388"/>
          <p14:tracePt t="109928" x="8134350" y="4751388"/>
          <p14:tracePt t="109945" x="7974013" y="4741863"/>
          <p14:tracePt t="109962" x="7634288" y="4670425"/>
          <p14:tracePt t="109978" x="7483475" y="4670425"/>
          <p14:tracePt t="109995" x="6991350" y="4643438"/>
          <p14:tracePt t="110012" x="6751638" y="4643438"/>
          <p14:tracePt t="110027" x="6232525" y="4643438"/>
          <p14:tracePt t="110045" x="5697538" y="4714875"/>
          <p14:tracePt t="110061" x="5562600" y="4768850"/>
          <p14:tracePt t="110078" x="5456238" y="4795838"/>
          <p14:tracePt t="110391" x="5348288" y="4803775"/>
          <p14:tracePt t="110401" x="5116513" y="4803775"/>
          <p14:tracePt t="110412" x="4795838" y="4776788"/>
          <p14:tracePt t="110428" x="4268788" y="4687888"/>
          <p14:tracePt t="110445" x="3367088" y="4633913"/>
          <p14:tracePt t="110463" x="2751138" y="4625975"/>
          <p14:tracePt t="110478" x="2625725" y="4625975"/>
          <p14:tracePt t="110495" x="2473325" y="4670425"/>
          <p14:tracePt t="110873" x="2438400" y="4687888"/>
          <p14:tracePt t="110881" x="2374900" y="4705350"/>
          <p14:tracePt t="110895" x="2312988" y="4705350"/>
          <p14:tracePt t="110912" x="2098675" y="4714875"/>
          <p14:tracePt t="110928" x="1919288" y="4679950"/>
          <p14:tracePt t="110945" x="1446213" y="4375150"/>
          <p14:tracePt t="110962" x="1204913" y="4232275"/>
          <p14:tracePt t="110978" x="1169988" y="4179888"/>
          <p14:tracePt t="110995" x="1143000" y="4081463"/>
          <p14:tracePt t="111012" x="1169988" y="4010025"/>
          <p14:tracePt t="111028" x="1276350" y="3884613"/>
          <p14:tracePt t="111249" x="1347788" y="3875088"/>
          <p14:tracePt t="111259" x="1554163" y="3848100"/>
          <p14:tracePt t="111269" x="1874838" y="3822700"/>
          <p14:tracePt t="111281" x="2098675" y="3803650"/>
          <p14:tracePt t="111295" x="2322513" y="3803650"/>
          <p14:tracePt t="111312" x="2652713" y="3803650"/>
          <p14:tracePt t="111329" x="2822575" y="3803650"/>
          <p14:tracePt t="111333" x="3017838" y="3803650"/>
          <p14:tracePt t="111345" x="3160713" y="3803650"/>
          <p14:tracePt t="111361" x="3616325" y="3857625"/>
          <p14:tracePt t="111378" x="3822700" y="3884613"/>
          <p14:tracePt t="111395" x="4152900" y="3894138"/>
          <p14:tracePt t="111412" x="4429125" y="3894138"/>
          <p14:tracePt t="111429" x="4545013" y="3894138"/>
          <p14:tracePt t="111445" x="4803775" y="3894138"/>
          <p14:tracePt t="111462" x="4884738" y="3894138"/>
          <p14:tracePt t="111478" x="4973638" y="3894138"/>
          <p14:tracePt t="111709" x="5000625" y="3894138"/>
          <p14:tracePt t="111719" x="5081588" y="3894138"/>
          <p14:tracePt t="111730" x="5232400" y="3875088"/>
          <p14:tracePt t="111745" x="5438775" y="3857625"/>
          <p14:tracePt t="111762" x="6000750" y="3848100"/>
          <p14:tracePt t="111779" x="6242050" y="3848100"/>
          <p14:tracePt t="111795" x="6786563" y="3822700"/>
          <p14:tracePt t="111812" x="7010400" y="3803650"/>
          <p14:tracePt t="111828" x="7108825" y="3795713"/>
          <p14:tracePt t="111832" x="7161213" y="3795713"/>
          <p14:tracePt t="111845" x="7180263" y="3795713"/>
          <p14:tracePt t="111893" x="7161213" y="3813175"/>
          <p14:tracePt t="111902" x="7108825" y="3848100"/>
          <p14:tracePt t="111914" x="7054850" y="3875088"/>
          <p14:tracePt t="111928" x="7037388" y="3894138"/>
          <p14:tracePt t="111945" x="7000875" y="3919538"/>
          <p14:tracePt t="111962" x="6991350" y="3946525"/>
          <p14:tracePt t="111978" x="6965950" y="4071938"/>
          <p14:tracePt t="111995" x="6946900" y="4224338"/>
          <p14:tracePt t="112012" x="6938963" y="4259263"/>
          <p14:tracePt t="112028" x="6938963" y="4276725"/>
          <p14:tracePt t="112281" x="6884988" y="4286250"/>
          <p14:tracePt t="112290" x="6804025" y="4303713"/>
          <p14:tracePt t="112301" x="6705600" y="4313238"/>
          <p14:tracePt t="112312" x="6572250" y="4322763"/>
          <p14:tracePt t="112329" x="6375400" y="4322763"/>
          <p14:tracePt t="112346" x="5688013" y="4303713"/>
          <p14:tracePt t="112362" x="5205413" y="4232275"/>
          <p14:tracePt t="112379" x="5108575" y="4214813"/>
          <p14:tracePt t="112396" x="5037138" y="4152900"/>
          <p14:tracePt t="112412" x="5037138" y="4062413"/>
          <p14:tracePt t="112719" x="5054600" y="4089400"/>
          <p14:tracePt t="112730" x="5089525" y="4125913"/>
          <p14:tracePt t="112740" x="5133975" y="4160838"/>
          <p14:tracePt t="112750" x="5170488" y="4179888"/>
          <p14:tracePt t="112762" x="5224463" y="4187825"/>
          <p14:tracePt t="112778" x="5259388" y="4187825"/>
          <p14:tracePt t="112795" x="5357813" y="4197350"/>
          <p14:tracePt t="112813" x="5411788" y="4214813"/>
          <p14:tracePt t="112829" x="5500688" y="4224338"/>
          <p14:tracePt t="112846" x="5537200" y="4232275"/>
          <p14:tracePt t="113067" x="5562600" y="4251325"/>
          <p14:tracePt t="113078" x="5634038" y="4295775"/>
          <p14:tracePt t="113088" x="5732463" y="4340225"/>
          <p14:tracePt t="113098" x="5902325" y="4483100"/>
          <p14:tracePt t="113112" x="6062663" y="4554538"/>
          <p14:tracePt t="113129" x="6286500" y="4616450"/>
          <p14:tracePt t="113146" x="6357938" y="4633913"/>
          <p14:tracePt t="113162" x="6491288" y="4660900"/>
          <p14:tracePt t="113179" x="6554788" y="4679950"/>
          <p14:tracePt t="113196" x="6742113" y="4724400"/>
          <p14:tracePt t="113213" x="6902450" y="4786313"/>
          <p14:tracePt t="113229" x="6965950" y="4795838"/>
          <p14:tracePt t="113246" x="7072313" y="4813300"/>
          <p14:tracePt t="113262" x="7134225" y="4813300"/>
          <p14:tracePt t="113279" x="7161213" y="4822825"/>
          <p14:tracePt t="113296" x="7224713" y="4848225"/>
          <p14:tracePt t="113312" x="7259638" y="4875213"/>
          <p14:tracePt t="113329" x="7259638" y="4902200"/>
          <p14:tracePt t="113792" x="7251700" y="4902200"/>
          <p14:tracePt t="113935" x="7242175" y="4902200"/>
          <p14:tracePt t="113955" x="7224713" y="4902200"/>
          <p14:tracePt t="113965" x="7215188" y="4902200"/>
          <p14:tracePt t="113978" x="7197725" y="4902200"/>
          <p14:tracePt t="113996" x="7062788" y="4902200"/>
          <p14:tracePt t="114012" x="6929438" y="4902200"/>
          <p14:tracePt t="114029" x="6330950" y="4776788"/>
          <p14:tracePt t="114046" x="5919788" y="4679950"/>
          <p14:tracePt t="114062" x="5037138" y="4473575"/>
          <p14:tracePt t="114080" x="4608513" y="4375150"/>
          <p14:tracePt t="114096" x="4537075" y="4357688"/>
          <p14:tracePt t="114112" x="4483100" y="4276725"/>
          <p14:tracePt t="114364" x="4537075" y="4259263"/>
          <p14:tracePt t="114374" x="4616450" y="4241800"/>
          <p14:tracePt t="114385" x="4687888" y="4224338"/>
          <p14:tracePt t="114398" x="4776788" y="4205288"/>
          <p14:tracePt t="114413" x="4848225" y="4187825"/>
          <p14:tracePt t="114429" x="4983163" y="4160838"/>
          <p14:tracePt t="114446" x="5045075" y="4133850"/>
          <p14:tracePt t="114462" x="5072063" y="4116388"/>
          <p14:tracePt t="114479" x="5108575" y="4089400"/>
          <p14:tracePt t="114497" x="5133975" y="4081463"/>
          <p14:tracePt t="114513" x="5160963" y="4071938"/>
          <p14:tracePt t="114529" x="5197475" y="4071938"/>
          <p14:tracePt t="114547" x="5214938" y="4071938"/>
          <p14:tracePt t="114793" x="5214938" y="4062413"/>
          <p14:tracePt t="114814" x="5224463" y="4044950"/>
          <p14:tracePt t="114824" x="5232400" y="4017963"/>
          <p14:tracePt t="114834" x="5232400" y="3973513"/>
          <p14:tracePt t="114846" x="5232400" y="3919538"/>
          <p14:tracePt t="114863" x="5241925" y="3875088"/>
          <p14:tracePt t="114879" x="5268913" y="3803650"/>
          <p14:tracePt t="114896" x="5286375" y="3751263"/>
          <p14:tracePt t="114912" x="5286375" y="3732213"/>
          <p14:tracePt t="114929" x="5303838" y="3714750"/>
          <p14:tracePt t="114947" x="5322888" y="3697288"/>
          <p14:tracePt t="114962" x="5330825" y="3697288"/>
          <p14:tracePt t="114979" x="5384800" y="3687763"/>
          <p14:tracePt t="114997" x="5438775" y="3687763"/>
          <p14:tracePt t="115012" x="5465763" y="3687763"/>
          <p14:tracePt t="115029" x="5500688" y="3687763"/>
          <p14:tracePt t="115110" x="5500688" y="3697288"/>
          <p14:tracePt t="115120" x="5500688" y="3732213"/>
          <p14:tracePt t="115131" x="5500688" y="3759200"/>
          <p14:tracePt t="115146" x="5500688" y="3776663"/>
          <p14:tracePt t="115163" x="5500688" y="3803650"/>
          <p14:tracePt t="115181" x="5500688" y="3840163"/>
          <p14:tracePt t="115196" x="5500688" y="3857625"/>
          <p14:tracePt t="115213" x="5510213" y="3902075"/>
          <p14:tracePt t="115229" x="5510213" y="3911600"/>
          <p14:tracePt t="115246" x="5518150" y="3946525"/>
          <p14:tracePt t="115263" x="5518150" y="3965575"/>
          <p14:tracePt t="115279" x="5518150" y="3983038"/>
          <p14:tracePt t="115297" x="5518150" y="4027488"/>
          <p14:tracePt t="115314" x="5518150" y="4152900"/>
          <p14:tracePt t="115330" x="5518150" y="4197350"/>
          <p14:tracePt t="115334" x="5518150" y="4224338"/>
          <p14:tracePt t="115346" x="5518150" y="4251325"/>
          <p14:tracePt t="115363" x="5518150" y="4286250"/>
          <p14:tracePt t="115396" x="5518150" y="4259263"/>
          <p14:tracePt t="115620" x="5491163" y="4276725"/>
          <p14:tracePt t="115631" x="5465763" y="4276725"/>
          <p14:tracePt t="115641" x="5429250" y="4295775"/>
          <p14:tracePt t="115651" x="5394325" y="4303713"/>
          <p14:tracePt t="115663" x="5340350" y="4313238"/>
          <p14:tracePt t="115679" x="5303838" y="4322763"/>
          <p14:tracePt t="115696" x="5259388" y="4348163"/>
          <p14:tracePt t="115713" x="5224463" y="4357688"/>
          <p14:tracePt t="115746" x="5197475" y="4367213"/>
          <p14:tracePt t="115978" x="5197475" y="4348163"/>
          <p14:tracePt t="115988" x="5197475" y="4313238"/>
          <p14:tracePt t="115999" x="5197475" y="4286250"/>
          <p14:tracePt t="116013" x="5197475" y="4241800"/>
          <p14:tracePt t="116030" x="5197475" y="4152900"/>
          <p14:tracePt t="116046" x="5205413" y="4133850"/>
          <p14:tracePt t="116063" x="5205413" y="4098925"/>
          <p14:tracePt t="116080" x="5214938" y="4098925"/>
          <p14:tracePt t="116113" x="5232400" y="4081463"/>
          <p14:tracePt t="116146" x="5241925" y="4071938"/>
          <p14:tracePt t="116163" x="5268913" y="4037013"/>
          <p14:tracePt t="116180" x="5276850" y="4027488"/>
          <p14:tracePt t="116197" x="5286375" y="4027488"/>
          <p14:tracePt t="116213" x="5303838" y="4017963"/>
          <p14:tracePt t="116230" x="5322888" y="4017963"/>
          <p14:tracePt t="116247" x="5348288" y="4017963"/>
          <p14:tracePt t="116264" x="5384800" y="4017963"/>
          <p14:tracePt t="116280" x="5402263" y="4017963"/>
          <p14:tracePt t="116296" x="5419725" y="4017963"/>
          <p14:tracePt t="116313" x="5438775" y="4017963"/>
          <p14:tracePt t="116330" x="5456238" y="4027488"/>
          <p14:tracePt t="116347" x="5473700" y="4037013"/>
          <p14:tracePt t="116363" x="5483225" y="4037013"/>
          <p14:tracePt t="116379" x="5491163" y="4062413"/>
          <p14:tracePt t="116397" x="5491163" y="4071938"/>
          <p14:tracePt t="116413" x="5491163" y="4081463"/>
          <p14:tracePt t="116430" x="5491163" y="4098925"/>
          <p14:tracePt t="116447" x="5491163" y="4125913"/>
          <p14:tracePt t="116463" x="5491163" y="4214813"/>
          <p14:tracePt t="116480" x="5491163" y="4286250"/>
          <p14:tracePt t="116497" x="5491163" y="4348163"/>
          <p14:tracePt t="116513" x="5510213" y="4438650"/>
          <p14:tracePt t="116529" x="5510213" y="4465638"/>
          <p14:tracePt t="116546" x="5518150" y="4473575"/>
          <p14:tracePt t="116563" x="5518150" y="4554538"/>
          <p14:tracePt t="116928" x="5276850" y="4572000"/>
          <p14:tracePt t="116937" x="5133975" y="4572000"/>
          <p14:tracePt t="116948" x="4938713" y="4572000"/>
          <p14:tracePt t="116963" x="4768850" y="4572000"/>
          <p14:tracePt t="116979" x="3965575" y="4562475"/>
          <p14:tracePt t="116997" x="3402013" y="4545013"/>
          <p14:tracePt t="117013" x="2527300" y="4518025"/>
          <p14:tracePt t="117030" x="2197100" y="4500563"/>
          <p14:tracePt t="117046" x="2133600" y="4483100"/>
          <p14:tracePt t="117063" x="2089150" y="4446588"/>
          <p14:tracePt t="117080" x="2089150" y="4429125"/>
          <p14:tracePt t="117096" x="2081213" y="4375150"/>
          <p14:tracePt t="117113" x="2081213" y="4367213"/>
          <p14:tracePt t="117203" x="2089150" y="4367213"/>
          <p14:tracePt t="117213" x="2098675" y="4357688"/>
          <p14:tracePt t="117223" x="2133600" y="4348163"/>
          <p14:tracePt t="117233" x="2160588" y="4348163"/>
          <p14:tracePt t="117247" x="2197100" y="4340225"/>
          <p14:tracePt t="117265" x="2259013" y="4340225"/>
          <p14:tracePt t="117279" x="2276475" y="4340225"/>
          <p14:tracePt t="117366" x="2276475" y="4330700"/>
          <p14:tracePt t="117632" x="2268538" y="4330700"/>
          <p14:tracePt t="117663" x="2259013" y="4330700"/>
          <p14:tracePt t="117673" x="2259013" y="4322763"/>
          <p14:tracePt t="117683" x="2259013" y="4313238"/>
          <p14:tracePt t="117734" x="2251075" y="4303713"/>
          <p14:tracePt t="117744" x="2224088" y="4295775"/>
          <p14:tracePt t="117754" x="2214563" y="4295775"/>
          <p14:tracePt t="117765" x="2187575" y="4286250"/>
          <p14:tracePt t="117780" x="2143125" y="4268788"/>
          <p14:tracePt t="117796" x="1955800" y="4241800"/>
          <p14:tracePt t="117814" x="1866900" y="4232275"/>
          <p14:tracePt t="117830" x="1812925" y="4232275"/>
          <p14:tracePt t="117847" x="1812925" y="4224338"/>
          <p14:tracePt t="117864" x="1812925" y="4214813"/>
          <p14:tracePt t="117880" x="1812925" y="4197350"/>
          <p14:tracePt t="117898" x="1812925" y="4160838"/>
          <p14:tracePt t="117914" x="1812925" y="4143375"/>
          <p14:tracePt t="117930" x="1812925" y="4108450"/>
          <p14:tracePt t="117948" x="1812925" y="4081463"/>
          <p14:tracePt t="117964" x="1822450" y="4000500"/>
          <p14:tracePt t="117980" x="1822450" y="3938588"/>
          <p14:tracePt t="117997" x="1812925" y="3902075"/>
          <p14:tracePt t="118013" x="1795463" y="3875088"/>
          <p14:tracePt t="118031" x="1795463" y="3867150"/>
          <p14:tracePt t="118092" x="1785938" y="3867150"/>
          <p14:tracePt t="118122" x="1776413" y="3867150"/>
          <p14:tracePt t="118173" x="1768475" y="3867150"/>
          <p14:tracePt t="118184" x="1768475" y="3884613"/>
          <p14:tracePt t="118197" x="1751013" y="3902075"/>
          <p14:tracePt t="118214" x="1714500" y="4010025"/>
          <p14:tracePt t="118230" x="1714500" y="4027488"/>
          <p14:tracePt t="118266" x="1724025" y="4027488"/>
          <p14:tracePt t="118286" x="1731963" y="4027488"/>
          <p14:tracePt t="118306" x="1751013" y="4017963"/>
          <p14:tracePt t="118316" x="1751013" y="4010025"/>
          <p14:tracePt t="118330" x="1768475" y="3983038"/>
          <p14:tracePt t="118348" x="1795463" y="3946525"/>
          <p14:tracePt t="118364" x="1803400" y="3919538"/>
          <p14:tracePt t="118380" x="1812925" y="3867150"/>
          <p14:tracePt t="118397" x="1822450" y="3848100"/>
          <p14:tracePt t="118414" x="1822450" y="3830638"/>
          <p14:tracePt t="118582" x="1822450" y="3840163"/>
          <p14:tracePt t="118684" x="1830388" y="3840163"/>
          <p14:tracePt t="118705" x="1830388" y="3830638"/>
          <p14:tracePt t="118725" x="1830388" y="3822700"/>
          <p14:tracePt t="118735" x="1839913" y="3795713"/>
          <p14:tracePt t="118747" x="1839913" y="3786188"/>
          <p14:tracePt t="118764" x="1839913" y="3776663"/>
          <p14:tracePt t="118878" x="1839913" y="3786188"/>
          <p14:tracePt t="118898" x="1839913" y="3795713"/>
          <p14:tracePt t="118929" x="1839913" y="3803650"/>
          <p14:tracePt t="118950" x="1839913" y="3813175"/>
          <p14:tracePt t="118960" x="1839913" y="3822700"/>
          <p14:tracePt t="118970" x="1839913" y="3830638"/>
          <p14:tracePt t="118981" x="1839913" y="3840163"/>
          <p14:tracePt t="118997" x="1839913" y="3848100"/>
          <p14:tracePt t="119013" x="1847850" y="3875088"/>
          <p14:tracePt t="119032" x="1847850" y="3902075"/>
          <p14:tracePt t="119047" x="1857375" y="3919538"/>
          <p14:tracePt t="119064" x="1857375" y="3965575"/>
          <p14:tracePt t="119081" x="1857375" y="3983038"/>
          <p14:tracePt t="119097" x="1857375" y="4027488"/>
          <p14:tracePt t="119114" x="1857375" y="4081463"/>
          <p14:tracePt t="119130" x="1857375" y="4098925"/>
          <p14:tracePt t="119147" x="1857375" y="4125913"/>
          <p14:tracePt t="119164" x="1857375" y="4152900"/>
          <p14:tracePt t="119180" x="1857375" y="4160838"/>
          <p14:tracePt t="119214" x="1857375" y="4170363"/>
          <p14:tracePt t="119230" x="1857375" y="4179888"/>
          <p14:tracePt t="119247" x="1857375" y="4187825"/>
          <p14:tracePt t="119263" x="1857375" y="4197350"/>
          <p14:tracePt t="119280" x="1857375" y="4205288"/>
          <p14:tracePt t="119358" x="1857375" y="4214813"/>
          <p14:tracePt t="119378" x="1857375" y="4224338"/>
          <p14:tracePt t="119389" x="1857375" y="4232275"/>
          <p14:tracePt t="119532" x="1857375" y="4224338"/>
          <p14:tracePt t="119552" x="1857375" y="4214813"/>
          <p14:tracePt t="119563" x="1857375" y="4187825"/>
          <p14:tracePt t="119573" x="1857375" y="4160838"/>
          <p14:tracePt t="119583" x="1857375" y="4143375"/>
          <p14:tracePt t="119597" x="1857375" y="4133850"/>
          <p14:tracePt t="119614" x="1857375" y="4089400"/>
          <p14:tracePt t="119630" x="1857375" y="4062413"/>
          <p14:tracePt t="119647" x="1857375" y="4044950"/>
          <p14:tracePt t="119665" x="1857375" y="4027488"/>
          <p14:tracePt t="119697" x="1857375" y="4017963"/>
          <p14:tracePt t="119716" x="1857375" y="4010025"/>
          <p14:tracePt t="119756" x="1857375" y="4000500"/>
          <p14:tracePt t="119768" x="1857375" y="3983038"/>
          <p14:tracePt t="119777" x="1857375" y="3973513"/>
          <p14:tracePt t="119787" x="1857375" y="3965575"/>
          <p14:tracePt t="119799" x="1857375" y="3956050"/>
          <p14:tracePt t="119818" x="1866900" y="3946525"/>
          <p14:tracePt t="119830" x="1866900" y="3919538"/>
          <p14:tracePt t="119849" x="1874838" y="3894138"/>
          <p14:tracePt t="119864" x="1874838" y="3884613"/>
          <p14:tracePt t="119881" x="1874838" y="3875088"/>
          <p14:tracePt t="119897" x="1874838" y="3867150"/>
          <p14:tracePt t="119971" x="1874838" y="3840163"/>
          <p14:tracePt t="119981" x="1874838" y="3795713"/>
          <p14:tracePt t="119991" x="1874838" y="3768725"/>
          <p14:tracePt t="120287" x="1874838" y="3776663"/>
          <p14:tracePt t="120308" x="1874838" y="3786188"/>
          <p14:tracePt t="120328" x="1874838" y="3795713"/>
          <p14:tracePt t="120461" x="1874838" y="3803650"/>
          <p14:tracePt t="120604" x="1874838" y="3813175"/>
          <p14:tracePt t="120727" x="1884363" y="3822700"/>
          <p14:tracePt t="120757" x="1884363" y="3830638"/>
          <p14:tracePt t="120778" x="1884363" y="3840163"/>
          <p14:tracePt t="120788" x="1884363" y="3867150"/>
          <p14:tracePt t="120799" x="1884363" y="3894138"/>
          <p14:tracePt t="120814" x="1884363" y="3938588"/>
          <p14:tracePt t="120832" x="1884363" y="3983038"/>
          <p14:tracePt t="120850" x="1884363" y="4017963"/>
          <p14:tracePt t="120864" x="1884363" y="4027488"/>
          <p14:tracePt t="120881" x="1884363" y="4098925"/>
          <p14:tracePt t="120898" x="1884363" y="4125913"/>
          <p14:tracePt t="120914" x="1884363" y="4197350"/>
          <p14:tracePt t="120931" x="1884363" y="4224338"/>
          <p14:tracePt t="120948" x="1893888" y="4241800"/>
          <p14:tracePt t="120964" x="1893888" y="4286250"/>
          <p14:tracePt t="120982" x="1893888" y="4313238"/>
          <p14:tracePt t="120997" x="1893888" y="4348163"/>
          <p14:tracePt t="121014" x="1893888" y="4375150"/>
          <p14:tracePt t="121030" x="1893888" y="4384675"/>
          <p14:tracePt t="121048" x="1893888" y="4394200"/>
          <p14:tracePt t="121135" x="1893888" y="4384675"/>
          <p14:tracePt t="121146" x="1893888" y="4348163"/>
          <p14:tracePt t="121155" x="1884363" y="4276725"/>
          <p14:tracePt t="121370" x="1884363" y="4268788"/>
          <p14:tracePt t="121381" x="1928813" y="4268788"/>
          <p14:tracePt t="121391" x="2054225" y="4241800"/>
          <p14:tracePt t="121401" x="2241550" y="4224338"/>
          <p14:tracePt t="121414" x="2544763" y="4179888"/>
          <p14:tracePt t="121432" x="3313113" y="4098925"/>
          <p14:tracePt t="121447" x="3724275" y="4098925"/>
          <p14:tracePt t="121464" x="4554538" y="4116388"/>
          <p14:tracePt t="121482" x="5375275" y="4241800"/>
          <p14:tracePt t="121497" x="5776913" y="4322763"/>
          <p14:tracePt t="121514" x="6491288" y="4446588"/>
          <p14:tracePt t="121531" x="6724650" y="4491038"/>
          <p14:tracePt t="121547" x="6991350" y="4562475"/>
          <p14:tracePt t="121564" x="7089775" y="4572000"/>
          <p14:tracePt t="121581" x="7108825" y="4572000"/>
          <p14:tracePt t="121598" x="7153275" y="4518025"/>
          <p14:tracePt t="121820" x="7134225" y="4500563"/>
          <p14:tracePt t="121832" x="6965950" y="4214813"/>
          <p14:tracePt t="121840" x="6884988" y="4010025"/>
          <p14:tracePt t="121851" x="6831013" y="3965575"/>
          <p14:tracePt t="121865" x="6688138" y="3741738"/>
          <p14:tracePt t="121882" x="6653213" y="3625850"/>
          <p14:tracePt t="121914" x="6653213" y="3616325"/>
          <p14:tracePt t="121973" x="6643688" y="3616325"/>
          <p14:tracePt t="122136" x="6643688" y="3625850"/>
          <p14:tracePt t="122157" x="6653213" y="3633788"/>
          <p14:tracePt t="122167" x="6653213" y="3643313"/>
          <p14:tracePt t="122181" x="6661150" y="3643313"/>
          <p14:tracePt t="122198" x="6680200" y="3660775"/>
          <p14:tracePt t="122214" x="6688138" y="3660775"/>
          <p14:tracePt t="122231" x="6697663" y="3660775"/>
          <p14:tracePt t="122320" x="6705600" y="3660775"/>
          <p14:tracePt t="122442" x="6705600" y="3670300"/>
          <p14:tracePt t="122463" x="6705600" y="3679825"/>
          <p14:tracePt t="122504" x="6705600" y="3687763"/>
          <p14:tracePt t="122515" x="6705600" y="3697288"/>
          <p14:tracePt t="122545" x="6705600" y="3705225"/>
          <p14:tracePt t="122585" x="6705600" y="3714750"/>
          <p14:tracePt t="122616" x="6705600" y="3732213"/>
          <p14:tracePt t="122627" x="6705600" y="3741738"/>
          <p14:tracePt t="122637" x="6705600" y="3751263"/>
          <p14:tracePt t="122648" x="6705600" y="3759200"/>
          <p14:tracePt t="122664" x="6705600" y="3776663"/>
          <p14:tracePt t="122681" x="6705600" y="3795713"/>
          <p14:tracePt t="122698" x="6705600" y="3813175"/>
          <p14:tracePt t="122714" x="6705600" y="3822700"/>
          <p14:tracePt t="122748" x="6705600" y="3830638"/>
          <p14:tracePt t="122764" x="6705600" y="3848100"/>
          <p14:tracePt t="122782" x="6705600" y="3857625"/>
          <p14:tracePt t="122798" x="6705600" y="3875088"/>
          <p14:tracePt t="122832" x="6705600" y="3884613"/>
          <p14:tracePt t="122861" x="6705600" y="3894138"/>
          <p14:tracePt t="122964" x="6705600" y="3911600"/>
          <p14:tracePt t="122974" x="6705600" y="3929063"/>
          <p14:tracePt t="122984" x="6705600" y="3946525"/>
          <p14:tracePt t="122998" x="6705600" y="4000500"/>
          <p14:tracePt t="123015" x="6705600" y="4037013"/>
          <p14:tracePt t="123031" x="6705600" y="4054475"/>
          <p14:tracePt t="123048" x="6705600" y="4062413"/>
          <p14:tracePt t="123066" x="6705600" y="4089400"/>
          <p14:tracePt t="123082" x="6705600" y="4116388"/>
          <p14:tracePt t="123098" x="6705600" y="4241800"/>
          <p14:tracePt t="123116" x="6705600" y="4330700"/>
          <p14:tracePt t="123132" x="6705600" y="4357688"/>
          <p14:tracePt t="123148" x="6705600" y="4429125"/>
          <p14:tracePt t="123165" x="6705600" y="4446588"/>
          <p14:tracePt t="123484" x="6705600" y="4438650"/>
          <p14:tracePt t="123515" x="6705600" y="4429125"/>
          <p14:tracePt t="123536" x="6705600" y="4419600"/>
          <p14:tracePt t="123556" x="6705600" y="4402138"/>
          <p14:tracePt t="123576" x="6705600" y="4384675"/>
          <p14:tracePt t="123587" x="6724650" y="4251325"/>
          <p14:tracePt t="123598" x="6742113" y="4152900"/>
          <p14:tracePt t="123614" x="6742113" y="4037013"/>
          <p14:tracePt t="123632" x="6742113" y="3776663"/>
          <p14:tracePt t="123649" x="6751638" y="3562350"/>
          <p14:tracePt t="123664" x="6751638" y="3490913"/>
          <p14:tracePt t="123682" x="6751638" y="3455988"/>
          <p14:tracePt t="123699" x="6751638" y="3446463"/>
          <p14:tracePt t="123715" x="6751638" y="3438525"/>
          <p14:tracePt t="123731" x="6751638" y="3429000"/>
          <p14:tracePt t="123791" x="6751638" y="3419475"/>
          <p14:tracePt t="123903" x="6751638" y="3438525"/>
          <p14:tracePt t="123924" x="6751638" y="3446463"/>
          <p14:tracePt t="123934" x="6751638" y="3455988"/>
          <p14:tracePt t="123944" x="6751638" y="3465513"/>
          <p14:tracePt t="123954" x="6751638" y="3500438"/>
          <p14:tracePt t="123966" x="6751638" y="3571875"/>
          <p14:tracePt t="123982" x="6751638" y="3660775"/>
          <p14:tracePt t="123998" x="6751638" y="3822700"/>
          <p14:tracePt t="124015" x="6769100" y="3956050"/>
          <p14:tracePt t="124032" x="6858000" y="4446588"/>
          <p14:tracePt t="124049" x="6919913" y="4848225"/>
          <p14:tracePt t="124067" x="6965950" y="5170488"/>
          <p14:tracePt t="124082" x="6973888" y="5224463"/>
          <p14:tracePt t="124099" x="6973888" y="5232400"/>
          <p14:tracePt t="124115" x="6973888" y="5214938"/>
          <p14:tracePt t="124132" x="6956425" y="5160963"/>
          <p14:tracePt t="124465" x="6956425" y="5126038"/>
          <p14:tracePt t="124475" x="6956425" y="5089525"/>
          <p14:tracePt t="124486" x="6956425" y="5000625"/>
          <p14:tracePt t="124498" x="6956425" y="4919663"/>
          <p14:tracePt t="124516" x="6956425" y="4751388"/>
          <p14:tracePt t="124531" x="6956425" y="4679950"/>
          <p14:tracePt t="124549" x="6956425" y="4518025"/>
          <p14:tracePt t="124565" x="6956425" y="4411663"/>
          <p14:tracePt t="124582" x="6983413" y="4152900"/>
          <p14:tracePt t="124599" x="7000875" y="3983038"/>
          <p14:tracePt t="124616" x="7018338" y="3956050"/>
          <p14:tracePt t="124632" x="7018338" y="3867150"/>
          <p14:tracePt t="125987" x="6983413" y="3884613"/>
          <p14:tracePt t="125997" x="6894513" y="3929063"/>
          <p14:tracePt t="126008" x="6769100" y="3983038"/>
          <p14:tracePt t="126019" x="6608763" y="4054475"/>
          <p14:tracePt t="126032" x="6429375" y="4125913"/>
          <p14:tracePt t="126049" x="5973763" y="4330700"/>
          <p14:tracePt t="126065" x="5857875" y="4375150"/>
          <p14:tracePt t="126082" x="5643563" y="4491038"/>
          <p14:tracePt t="126099" x="5357813" y="4589463"/>
          <p14:tracePt t="126406" x="5276850" y="4643438"/>
          <p14:tracePt t="126416" x="5054600" y="4652963"/>
          <p14:tracePt t="126426" x="4652963" y="4741863"/>
          <p14:tracePt t="126436" x="4152900" y="4848225"/>
          <p14:tracePt t="126448" x="3608388" y="4902200"/>
          <p14:tracePt t="126467" x="2544763" y="5027613"/>
          <p14:tracePt t="126482" x="2081213" y="5062538"/>
          <p14:tracePt t="126499" x="1446213" y="5170488"/>
          <p14:tracePt t="126517" x="1223963" y="5214938"/>
          <p14:tracePt t="126533" x="1204913" y="5214938"/>
          <p14:tracePt t="130594" x="1258888" y="5126038"/>
          <p14:tracePt t="130603" x="1339850" y="4946650"/>
          <p14:tracePt t="130616" x="1428750" y="4776788"/>
          <p14:tracePt t="130634" x="1482725" y="4616450"/>
          <p14:tracePt t="130650" x="1500188" y="4589463"/>
          <p14:tracePt t="130667" x="1509713" y="4537075"/>
          <p14:tracePt t="130684" x="1517650" y="4537075"/>
          <p14:tracePt t="130705" x="1536700" y="4500563"/>
          <p14:tracePt t="130716" x="1562100" y="4473575"/>
          <p14:tracePt t="130733" x="1608138" y="4446588"/>
          <p14:tracePt t="130750" x="1751013" y="4348163"/>
          <p14:tracePt t="130767" x="1847850" y="4268788"/>
          <p14:tracePt t="130783" x="1874838" y="4224338"/>
          <p14:tracePt t="130800" x="1919288" y="4108450"/>
          <p14:tracePt t="130817" x="1928813" y="4071938"/>
          <p14:tracePt t="130834" x="1928813" y="4081463"/>
          <p14:tracePt t="130850" x="1928813" y="4108450"/>
          <p14:tracePt t="130867" x="1928813" y="4116388"/>
          <p14:tracePt t="130884" x="1928813" y="4125913"/>
          <p14:tracePt t="130919" x="1919288" y="4125913"/>
          <p14:tracePt t="130940" x="1901825" y="4125913"/>
          <p14:tracePt t="130951" x="1874838" y="4133850"/>
          <p14:tracePt t="130971" x="1866900" y="4133850"/>
          <p14:tracePt t="131042" x="1866900" y="4143375"/>
          <p14:tracePt t="131062" x="1847850" y="4152900"/>
          <p14:tracePt t="131073" x="1830388" y="4160838"/>
          <p14:tracePt t="131084" x="1830388" y="4179888"/>
          <p14:tracePt t="131100" x="1822450" y="4179888"/>
          <p14:tracePt t="131117" x="1822450" y="4187825"/>
          <p14:tracePt t="131134" x="1812925" y="4205288"/>
          <p14:tracePt t="131205" x="1812925" y="4214813"/>
          <p14:tracePt t="131216" x="1812925" y="4232275"/>
          <p14:tracePt t="131226" x="1803400" y="4251325"/>
          <p14:tracePt t="131236" x="1803400" y="4276725"/>
          <p14:tracePt t="131250" x="1803400" y="4286250"/>
          <p14:tracePt t="131267" x="1803400" y="4295775"/>
          <p14:tracePt t="131481" x="1803400" y="4303713"/>
          <p14:tracePt t="131502" x="1803400" y="4313238"/>
          <p14:tracePt t="131512" x="1803400" y="4322763"/>
          <p14:tracePt t="131523" x="1803400" y="4330700"/>
          <p14:tracePt t="131583" x="1803400" y="4348163"/>
          <p14:tracePt t="131594" x="1803400" y="4367213"/>
          <p14:tracePt t="131604" x="1803400" y="4375150"/>
          <p14:tracePt t="131617" x="1803400" y="4384675"/>
          <p14:tracePt t="131635" x="1803400" y="4402138"/>
          <p14:tracePt t="131655" x="1803400" y="4411663"/>
          <p14:tracePt t="131880" x="1812925" y="4411663"/>
          <p14:tracePt t="131921" x="1822450" y="4411663"/>
          <p14:tracePt t="131931" x="1830388" y="4411663"/>
          <p14:tracePt t="131941" x="1847850" y="4411663"/>
          <p14:tracePt t="131953" x="1857375" y="4402138"/>
          <p14:tracePt t="131967" x="1866900" y="4394200"/>
          <p14:tracePt t="131984" x="1874838" y="4394200"/>
          <p14:tracePt t="132114" x="1874838" y="4402138"/>
          <p14:tracePt t="132156" x="1866900" y="4402138"/>
          <p14:tracePt t="132247" x="1857375" y="4402138"/>
          <p14:tracePt t="132635" x="1857375" y="4394200"/>
          <p14:tracePt t="133371" x="1866900" y="4384675"/>
          <p14:tracePt t="133381" x="1874838" y="4375150"/>
          <p14:tracePt t="133431" x="1874838" y="4367213"/>
          <p14:tracePt t="133483" x="1874838" y="4375150"/>
          <p14:tracePt t="133503" x="1874838" y="4384675"/>
          <p14:tracePt t="133534" x="1874838" y="4394200"/>
          <p14:tracePt t="133554" x="1866900" y="4394200"/>
          <p14:tracePt t="133636" x="1866900" y="4384675"/>
          <p14:tracePt t="133647" x="1874838" y="4384675"/>
          <p14:tracePt t="133657" x="1874838" y="4375150"/>
          <p14:tracePt t="133708" x="1874838" y="4384675"/>
          <p14:tracePt t="134402" x="1893888" y="4348163"/>
          <p14:tracePt t="134412" x="1901825" y="4348163"/>
          <p14:tracePt t="134422" x="1911350" y="4330700"/>
          <p14:tracePt t="134434" x="1919288" y="4330700"/>
          <p14:tracePt t="134515" x="1919288" y="4340225"/>
          <p14:tracePt t="134525" x="1911350" y="4340225"/>
          <p14:tracePt t="134536" x="1911350" y="4348163"/>
          <p14:tracePt t="134551" x="1911350" y="4357688"/>
          <p14:tracePt t="134576" x="1901825" y="4367213"/>
          <p14:tracePt t="134698" x="1901825" y="4375150"/>
          <p14:tracePt t="134709" x="1893888" y="4375150"/>
          <p14:tracePt t="135015" x="1901825" y="4375150"/>
          <p14:tracePt t="135280" x="1911350" y="4367213"/>
          <p14:tracePt t="135291" x="1928813" y="4367213"/>
          <p14:tracePt t="135302" x="1955800" y="4367213"/>
          <p14:tracePt t="135317" x="1990725" y="4367213"/>
          <p14:tracePt t="135335" x="2098675" y="4367213"/>
          <p14:tracePt t="135352" x="2143125" y="4367213"/>
          <p14:tracePt t="135368" x="2241550" y="4367213"/>
          <p14:tracePt t="135385" x="2295525" y="4375150"/>
          <p14:tracePt t="135401" x="2322513" y="4375150"/>
          <p14:tracePt t="135418" x="2411413" y="4367213"/>
          <p14:tracePt t="135435" x="2571750" y="4367213"/>
          <p14:tracePt t="135451" x="2643188" y="4367213"/>
          <p14:tracePt t="135468" x="2741613" y="4348163"/>
          <p14:tracePt t="135485" x="2776538" y="4348163"/>
          <p14:tracePt t="135501" x="2786063" y="4348163"/>
          <p14:tracePt t="135518" x="2822575" y="4348163"/>
          <p14:tracePt t="135536" x="2901950" y="4330700"/>
          <p14:tracePt t="135551" x="2955925" y="4330700"/>
          <p14:tracePt t="135568" x="3027363" y="4330700"/>
          <p14:tracePt t="135585" x="3044825" y="4330700"/>
          <p14:tracePt t="135601" x="3071813" y="4330700"/>
          <p14:tracePt t="135618" x="3116263" y="4330700"/>
          <p14:tracePt t="135635" x="3152775" y="4330700"/>
          <p14:tracePt t="135651" x="3232150" y="4330700"/>
          <p14:tracePt t="135669" x="3276600" y="4330700"/>
          <p14:tracePt t="135684" x="3295650" y="4330700"/>
          <p14:tracePt t="135701" x="3313113" y="4330700"/>
          <p14:tracePt t="135719" x="3330575" y="4340225"/>
          <p14:tracePt t="135734" x="3394075" y="4375150"/>
          <p14:tracePt t="135751" x="3473450" y="4402138"/>
          <p14:tracePt t="135769" x="3509963" y="4419600"/>
          <p14:tracePt t="135784" x="3536950" y="4429125"/>
          <p14:tracePt t="135965" x="3527425" y="4429125"/>
          <p14:tracePt t="135975" x="3517900" y="4429125"/>
          <p14:tracePt t="135987" x="3509963" y="4429125"/>
          <p14:tracePt t="136002" x="3500438" y="4429125"/>
          <p14:tracePt t="136018" x="3455988" y="4429125"/>
          <p14:tracePt t="136036" x="3419475" y="4429125"/>
          <p14:tracePt t="136098" x="3419475" y="4419600"/>
          <p14:tracePt t="136220" x="3429000" y="4419600"/>
          <p14:tracePt t="136435" x="3438525" y="4419600"/>
          <p14:tracePt t="136537" x="3438525" y="4411663"/>
          <p14:tracePt t="136557" x="3438525" y="4402138"/>
          <p14:tracePt t="136598" x="3438525" y="4394200"/>
          <p14:tracePt t="136700" x="3438525" y="4402138"/>
          <p14:tracePt t="136976" x="3446463" y="4402138"/>
          <p14:tracePt t="136986" x="3455988" y="4402138"/>
          <p14:tracePt t="136996" x="3465513" y="4402138"/>
          <p14:tracePt t="137007" x="3482975" y="4402138"/>
          <p14:tracePt t="137037" x="3490913" y="4402138"/>
          <p14:tracePt t="137078" x="3500438" y="4402138"/>
          <p14:tracePt t="137088" x="3500438" y="4394200"/>
          <p14:tracePt t="137139" x="3500438" y="4384675"/>
          <p14:tracePt t="137252" x="3490913" y="4384675"/>
          <p14:tracePt t="137292" x="3490913" y="4394200"/>
          <p14:tracePt t="137456" x="3490913" y="4384675"/>
          <p14:tracePt t="137588" x="3490913" y="4402138"/>
          <p14:tracePt t="137609" x="3490913" y="4411663"/>
          <p14:tracePt t="137630" x="3490913" y="4419600"/>
          <p14:tracePt t="137732" x="3490913" y="4411663"/>
          <p14:tracePt t="137752" x="3490913" y="4402138"/>
          <p14:tracePt t="137762" x="3490913" y="4394200"/>
          <p14:tracePt t="137782" x="3490913" y="4384675"/>
          <p14:tracePt t="137813" x="3490913" y="4375150"/>
          <p14:tracePt t="137864" x="3490913" y="4367213"/>
          <p14:tracePt t="137895" x="3482975" y="4367213"/>
          <p14:tracePt t="137986" x="3482975" y="4375150"/>
          <p14:tracePt t="138212" x="3473450" y="4375150"/>
          <p14:tracePt t="138232" x="3465513" y="4375150"/>
          <p14:tracePt t="138253" x="3455988" y="4375150"/>
          <p14:tracePt t="138274" x="3419475" y="4384675"/>
          <p14:tracePt t="138283" x="3384550" y="4394200"/>
          <p14:tracePt t="138293" x="3340100" y="4402138"/>
          <p14:tracePt t="138304" x="3276600" y="4419600"/>
          <p14:tracePt t="138318" x="3197225" y="4429125"/>
          <p14:tracePt t="138336" x="3000375" y="4456113"/>
          <p14:tracePt t="138353" x="2919413" y="4456113"/>
          <p14:tracePt t="138369" x="2776538" y="4473575"/>
          <p14:tracePt t="138385" x="2633663" y="4473575"/>
          <p14:tracePt t="138402" x="2581275" y="4473575"/>
          <p14:tracePt t="138419" x="2544763" y="4473575"/>
          <p14:tracePt t="138437" x="2536825" y="4483100"/>
          <p14:tracePt t="138452" x="2544763" y="4483100"/>
          <p14:tracePt t="138469" x="2536825" y="4483100"/>
          <p14:tracePt t="139356" x="2446338" y="4537075"/>
          <p14:tracePt t="139372" x="2303463" y="4741863"/>
          <p14:tracePt t="139390" x="2009775" y="4965700"/>
          <p14:tracePt t="139405" x="1670050" y="5241925"/>
          <p14:tracePt t="139419" x="1500188" y="5510213"/>
          <p14:tracePt t="139437" x="1347788" y="5670550"/>
          <p14:tracePt t="139452" x="1330325" y="5697538"/>
          <p14:tracePt t="139469" x="1330325" y="5724525"/>
          <p14:tracePt t="139694" x="1598613" y="5510213"/>
          <p14:tracePt t="139703" x="1839913" y="5357813"/>
          <p14:tracePt t="139713" x="2054225" y="5241925"/>
          <p14:tracePt t="139723" x="2205038" y="5133975"/>
          <p14:tracePt t="139735" x="2312988" y="4919663"/>
          <p14:tracePt t="139753" x="2419350" y="4786313"/>
          <p14:tracePt t="139769" x="2554288" y="4589463"/>
          <p14:tracePt t="139785" x="2608263" y="4303713"/>
          <p14:tracePt t="139802" x="2608263" y="4214813"/>
          <p14:tracePt t="139819" x="2581275" y="4071938"/>
          <p14:tracePt t="139836" x="2527300" y="4037013"/>
          <p14:tracePt t="140092" x="2446338" y="4089400"/>
          <p14:tracePt t="140101" x="2384425" y="4187825"/>
          <p14:tracePt t="140111" x="2303463" y="4268788"/>
          <p14:tracePt t="140122" x="2214563" y="4348163"/>
          <p14:tracePt t="140136" x="2125663" y="4438650"/>
          <p14:tracePt t="140153" x="1965325" y="4598988"/>
          <p14:tracePt t="140169" x="1911350" y="4660900"/>
          <p14:tracePt t="140186" x="1857375" y="4776788"/>
          <p14:tracePt t="140203" x="1839913" y="4795838"/>
          <p14:tracePt t="140479" x="1839913" y="4776788"/>
          <p14:tracePt t="140499" x="1839913" y="4768850"/>
          <p14:tracePt t="140509" x="1839913" y="4759325"/>
          <p14:tracePt t="140521" x="1839913" y="4741863"/>
          <p14:tracePt t="140535" x="1839913" y="4724400"/>
          <p14:tracePt t="140552" x="1839913" y="4643438"/>
          <p14:tracePt t="140570" x="1830388" y="4545013"/>
          <p14:tracePt t="140586" x="1830388" y="4500563"/>
          <p14:tracePt t="140603" x="1830388" y="4384675"/>
          <p14:tracePt t="140619" x="1830388" y="4340225"/>
          <p14:tracePt t="140636" x="1847850" y="4295775"/>
          <p14:tracePt t="140653" x="1847850" y="4276725"/>
          <p14:tracePt t="140686" x="1874838" y="4313238"/>
          <p14:tracePt t="140959" x="1884363" y="4224338"/>
          <p14:tracePt t="140970" x="1884363" y="4170363"/>
          <p14:tracePt t="140979" x="1884363" y="4125913"/>
          <p14:tracePt t="140989" x="1884363" y="4089400"/>
          <p14:tracePt t="141003" x="1874838" y="4037013"/>
          <p14:tracePt t="141020" x="1874838" y="3956050"/>
          <p14:tracePt t="141036" x="1857375" y="3902075"/>
          <p14:tracePt t="141053" x="1847850" y="3857625"/>
          <p14:tracePt t="141070" x="1847850" y="3830638"/>
          <p14:tracePt t="141086" x="1847850" y="3813175"/>
          <p14:tracePt t="141204" x="1866900" y="3813175"/>
          <p14:tracePt t="141214" x="1884363" y="3813175"/>
          <p14:tracePt t="141225" x="1893888" y="3813175"/>
          <p14:tracePt t="141236" x="1901825" y="3813175"/>
          <p14:tracePt t="141253" x="1919288" y="3813175"/>
          <p14:tracePt t="141269" x="1955800" y="3795713"/>
          <p14:tracePt t="141286" x="2017713" y="3795713"/>
          <p14:tracePt t="141302" x="2044700" y="3795713"/>
          <p14:tracePt t="141320" x="2116138" y="3786188"/>
          <p14:tracePt t="141337" x="2205038" y="3786188"/>
          <p14:tracePt t="141353" x="2241550" y="3786188"/>
          <p14:tracePt t="141369" x="2303463" y="3786188"/>
          <p14:tracePt t="141387" x="2330450" y="3786188"/>
          <p14:tracePt t="141403" x="2419350" y="3776663"/>
          <p14:tracePt t="141419" x="2562225" y="3776663"/>
          <p14:tracePt t="141436" x="2616200" y="3776663"/>
          <p14:tracePt t="141452" x="2751138" y="3776663"/>
          <p14:tracePt t="141470" x="2847975" y="3776663"/>
          <p14:tracePt t="141486" x="2894013" y="3776663"/>
          <p14:tracePt t="141503" x="3054350" y="3776663"/>
          <p14:tracePt t="141521" x="3303588" y="3759200"/>
          <p14:tracePt t="141536" x="3394075" y="3751263"/>
          <p14:tracePt t="141553" x="3482975" y="3714750"/>
          <p14:tracePt t="141838" x="3490913" y="3714750"/>
          <p14:tracePt t="141847" x="3490913" y="3724275"/>
          <p14:tracePt t="141867" x="3490913" y="3759200"/>
          <p14:tracePt t="141878" x="3490913" y="3795713"/>
          <p14:tracePt t="141889" x="3490913" y="3822700"/>
          <p14:tracePt t="141903" x="3490913" y="3857625"/>
          <p14:tracePt t="141920" x="3490913" y="4000500"/>
          <p14:tracePt t="141936" x="3490913" y="4160838"/>
          <p14:tracePt t="141953" x="3482975" y="4340225"/>
          <p14:tracePt t="141970" x="3482975" y="4518025"/>
          <p14:tracePt t="141986" x="3482975" y="4598988"/>
          <p14:tracePt t="142003" x="3482975" y="4633913"/>
          <p14:tracePt t="142036" x="3482975" y="4652963"/>
          <p14:tracePt t="142501" x="3429000" y="4660900"/>
          <p14:tracePt t="142511" x="3330575" y="4697413"/>
          <p14:tracePt t="142522" x="3197225" y="4714875"/>
          <p14:tracePt t="142536" x="2990850" y="4741863"/>
          <p14:tracePt t="142553" x="2562225" y="4776788"/>
          <p14:tracePt t="142569" x="2366963" y="4795838"/>
          <p14:tracePt t="142587" x="2160588" y="4822825"/>
          <p14:tracePt t="142603" x="2152650" y="4822825"/>
          <p14:tracePt t="142675" x="2160588" y="4822825"/>
          <p14:tracePt t="142685" x="2160588" y="4830763"/>
          <p14:tracePt t="142725" x="2152650" y="4830763"/>
          <p14:tracePt t="142736" x="2133600" y="4830763"/>
          <p14:tracePt t="142746" x="2108200" y="4830763"/>
          <p14:tracePt t="142756" x="2081213" y="4830763"/>
          <p14:tracePt t="142770" x="2054225" y="4822825"/>
          <p14:tracePt t="142787" x="2009775" y="4813300"/>
          <p14:tracePt t="142803" x="1990725" y="4813300"/>
          <p14:tracePt t="142819" x="1982788" y="4803775"/>
          <p14:tracePt t="142840" x="1982788" y="4795838"/>
          <p14:tracePt t="142858" x="1990725" y="4795838"/>
          <p14:tracePt t="142870" x="2017713" y="4786313"/>
          <p14:tracePt t="142887" x="2098675" y="4759325"/>
          <p14:tracePt t="142903" x="2322513" y="4751388"/>
          <p14:tracePt t="142920" x="2598738" y="4759325"/>
          <p14:tracePt t="142936" x="2724150" y="4768850"/>
          <p14:tracePt t="142953" x="2946400" y="4813300"/>
          <p14:tracePt t="142971" x="3108325" y="4830763"/>
          <p14:tracePt t="142986" x="3170238" y="4840288"/>
          <p14:tracePt t="143003" x="3330575" y="4894263"/>
          <p14:tracePt t="143257" x="3251200" y="4946650"/>
          <p14:tracePt t="143267" x="3187700" y="4973638"/>
          <p14:tracePt t="143278" x="3116263" y="5018088"/>
          <p14:tracePt t="143288" x="3054350" y="5062538"/>
          <p14:tracePt t="143303" x="2990850" y="5108575"/>
          <p14:tracePt t="143320" x="2911475" y="5224463"/>
          <p14:tracePt t="143337" x="2874963" y="5322888"/>
          <p14:tracePt t="143340" x="2867025" y="5384800"/>
          <p14:tracePt t="143354" x="2867025" y="5446713"/>
          <p14:tracePt t="143370" x="2884488" y="5616575"/>
          <p14:tracePt t="143386" x="2928938" y="5741988"/>
          <p14:tracePt t="143403" x="3089275" y="5840413"/>
          <p14:tracePt t="143420" x="3133725" y="5867400"/>
          <p14:tracePt t="143655" x="3214688" y="5840413"/>
          <p14:tracePt t="143665" x="3340100" y="5786438"/>
          <p14:tracePt t="143675" x="3571875" y="5751513"/>
          <p14:tracePt t="143687" x="3902075" y="5715000"/>
          <p14:tracePt t="143703" x="4313238" y="5697538"/>
          <p14:tracePt t="143720" x="5232400" y="5680075"/>
          <p14:tracePt t="143737" x="5919788" y="5653088"/>
          <p14:tracePt t="143753" x="6081713" y="5643563"/>
          <p14:tracePt t="143770" x="6303963" y="5599113"/>
          <p14:tracePt t="143788" x="6402388" y="5510213"/>
          <p14:tracePt t="143992" x="6402388" y="5527675"/>
          <p14:tracePt t="144002" x="6402388" y="5581650"/>
          <p14:tracePt t="144012" x="6402388" y="5715000"/>
          <p14:tracePt t="144023" x="6402388" y="5840413"/>
          <p14:tracePt t="144037" x="6394450" y="5938838"/>
          <p14:tracePt t="144054" x="6394450" y="6045200"/>
          <p14:tracePt t="144070" x="6394450" y="6072188"/>
          <p14:tracePt t="144087" x="6394450" y="6081713"/>
          <p14:tracePt t="144145" x="6402388" y="6089650"/>
          <p14:tracePt t="144155" x="6411913" y="6099175"/>
          <p14:tracePt t="144165" x="6419850" y="6108700"/>
          <p14:tracePt t="144176" x="6438900" y="6108700"/>
          <p14:tracePt t="144268" x="6429375" y="6108700"/>
          <p14:tracePt t="144278" x="6394450" y="6116638"/>
          <p14:tracePt t="144290" x="6296025" y="6116638"/>
          <p14:tracePt t="144303" x="6188075" y="6116638"/>
          <p14:tracePt t="144320" x="5688013" y="6134100"/>
          <p14:tracePt t="144337" x="5483225" y="6153150"/>
          <p14:tracePt t="144356" x="5276850" y="6180138"/>
          <p14:tracePt t="144371" x="4652963" y="6232525"/>
          <p14:tracePt t="144387" x="4429125" y="6232525"/>
          <p14:tracePt t="144404" x="4214813" y="6232525"/>
          <p14:tracePt t="144421" x="4143375" y="6232525"/>
          <p14:tracePt t="144437" x="4098925" y="6188075"/>
          <p14:tracePt t="144719" x="4224338" y="6153150"/>
          <p14:tracePt t="144727" x="4313238" y="6143625"/>
          <p14:tracePt t="144739" x="4394200" y="6143625"/>
          <p14:tracePt t="144754" x="4491038" y="6153150"/>
          <p14:tracePt t="144770" x="4697413" y="6215063"/>
          <p14:tracePt t="144788" x="4795838" y="6251575"/>
          <p14:tracePt t="144803" x="5089525" y="6384925"/>
          <p14:tracePt t="144820" x="5295900" y="6411913"/>
          <p14:tracePt t="146097" x="5224463" y="6438900"/>
          <p14:tracePt t="146106" x="5170488" y="6429375"/>
          <p14:tracePt t="146121" x="5126038" y="6411913"/>
          <p14:tracePt t="146137" x="5045075" y="6375400"/>
          <p14:tracePt t="146154" x="4991100" y="6348413"/>
          <p14:tracePt t="146171" x="4795838" y="6242050"/>
          <p14:tracePt t="146188" x="4330700" y="5929313"/>
          <p14:tracePt t="146204" x="3990975" y="5732463"/>
          <p14:tracePt t="146220" x="3170238" y="5180013"/>
          <p14:tracePt t="146238" x="2776538" y="4840288"/>
          <p14:tracePt t="146254" x="2108200" y="4251325"/>
          <p14:tracePt t="146270" x="1724025" y="3776663"/>
          <p14:tracePt t="146288" x="1687513" y="3687763"/>
          <p14:tracePt t="146304" x="1704975" y="3581400"/>
          <p14:tracePt t="146536" x="1589088" y="3544888"/>
          <p14:tracePt t="146545" x="1303338" y="3482975"/>
          <p14:tracePt t="146556" x="884238" y="3411538"/>
          <p14:tracePt t="146571" x="571500" y="3330575"/>
          <p14:tracePt t="146588" x="53975" y="3160713"/>
          <p14:tracePt t="146605" x="0" y="3071813"/>
          <p14:tracePt t="146621" x="0" y="2795588"/>
          <p14:tracePt t="146638" x="0" y="2660650"/>
          <p14:tracePt t="146654" x="0" y="2598738"/>
          <p14:tracePt t="146671" x="26988" y="2517775"/>
          <p14:tracePt t="146688" x="142875" y="2366963"/>
          <p14:tracePt t="146704" x="223838" y="2312988"/>
          <p14:tracePt t="146721" x="401638" y="2259013"/>
          <p14:tracePt t="146739" x="588963" y="2232025"/>
          <p14:tracePt t="146754" x="652463" y="2224088"/>
          <p14:tracePt t="146771" x="795338" y="2224088"/>
          <p14:tracePt t="146788" x="901700" y="2224088"/>
          <p14:tracePt t="146804" x="1258888" y="2224088"/>
          <p14:tracePt t="146821" x="1866900" y="2224088"/>
          <p14:tracePt t="146838" x="2160588" y="2241550"/>
          <p14:tracePt t="146841" x="2509838" y="2259013"/>
          <p14:tracePt t="146854" x="2803525" y="2276475"/>
          <p14:tracePt t="146872" x="3554413" y="2276475"/>
          <p14:tracePt t="146888" x="3911600" y="2276475"/>
          <p14:tracePt t="146905" x="4643438" y="2276475"/>
          <p14:tracePt t="146922" x="5037138" y="2286000"/>
          <p14:tracePt t="146937" x="5491163" y="2339975"/>
          <p14:tracePt t="146954" x="5697538" y="2411413"/>
          <p14:tracePt t="147168" x="5572125" y="2401888"/>
          <p14:tracePt t="147178" x="5286375" y="2401888"/>
          <p14:tracePt t="147190" x="4813300" y="2347913"/>
          <p14:tracePt t="147204" x="4303713" y="2312988"/>
          <p14:tracePt t="147221" x="3089275" y="2295525"/>
          <p14:tracePt t="147238" x="2554288" y="2276475"/>
          <p14:tracePt t="147254" x="1751013" y="2241550"/>
          <p14:tracePt t="147271" x="1285875" y="2241550"/>
          <p14:tracePt t="147288" x="1108075" y="2259013"/>
          <p14:tracePt t="147304" x="965200" y="2268538"/>
          <p14:tracePt t="147321" x="946150" y="2268538"/>
          <p14:tracePt t="147393" x="946150" y="2276475"/>
          <p14:tracePt t="147413" x="919163" y="2322513"/>
          <p14:tracePt t="147424" x="884238" y="2384425"/>
          <p14:tracePt t="147433" x="866775" y="2428875"/>
          <p14:tracePt t="147444" x="866775" y="2438400"/>
          <p14:tracePt t="147455" x="866775" y="2455863"/>
          <p14:tracePt t="147471" x="874713" y="2473325"/>
          <p14:tracePt t="147488" x="955675" y="2509838"/>
          <p14:tracePt t="147505" x="1187450" y="2554288"/>
          <p14:tracePt t="147521" x="1419225" y="2581275"/>
          <p14:tracePt t="147538" x="1731963" y="2589213"/>
          <p14:tracePt t="147555" x="1847850" y="2589213"/>
          <p14:tracePt t="147571" x="2000250" y="2562225"/>
          <p14:tracePt t="147588" x="2054225" y="2482850"/>
          <p14:tracePt t="147604" x="2089150" y="2428875"/>
          <p14:tracePt t="147621" x="2133600" y="2268538"/>
          <p14:tracePt t="147639" x="2160588" y="2143125"/>
          <p14:tracePt t="147654" x="2170113" y="2108200"/>
          <p14:tracePt t="147671" x="2179638" y="2081213"/>
          <p14:tracePt t="147709" x="2179638" y="2098675"/>
          <p14:tracePt t="147955" x="2170113" y="2098675"/>
          <p14:tracePt t="147965" x="2160588" y="2108200"/>
          <p14:tracePt t="147975" x="2133600" y="2125663"/>
          <p14:tracePt t="147987" x="2108200" y="2133600"/>
          <p14:tracePt t="148006" x="2027238" y="2152650"/>
          <p14:tracePt t="148021" x="2000250" y="2160588"/>
          <p14:tracePt t="148038" x="1982788" y="2160588"/>
          <p14:tracePt t="148107" x="1990725" y="2160588"/>
          <p14:tracePt t="148118" x="2000250" y="2160588"/>
          <p14:tracePt t="148128" x="2027238" y="2160588"/>
          <p14:tracePt t="148140" x="2089150" y="2152650"/>
          <p14:tracePt t="148154" x="2197100" y="2133600"/>
          <p14:tracePt t="148171" x="2679700" y="2089150"/>
          <p14:tracePt t="148189" x="2928938" y="2081213"/>
          <p14:tracePt t="148205" x="3562350" y="2062163"/>
          <p14:tracePt t="148221" x="4367213" y="2027238"/>
          <p14:tracePt t="148238" x="4803775" y="2027238"/>
          <p14:tracePt t="148255" x="5795963" y="2000250"/>
          <p14:tracePt t="148272" x="6697663" y="1982788"/>
          <p14:tracePt t="148288" x="7010400" y="1982788"/>
          <p14:tracePt t="148304" x="7491413" y="1938338"/>
          <p14:tracePt t="148322" x="7759700" y="1919288"/>
          <p14:tracePt t="148338" x="7875588" y="1901825"/>
          <p14:tracePt t="148355" x="8072438" y="1857375"/>
          <p14:tracePt t="148371" x="8134350" y="1857375"/>
          <p14:tracePt t="148388" x="8224838" y="1866900"/>
          <p14:tracePt t="148405" x="8269288" y="1874838"/>
          <p14:tracePt t="148802" x="8269288" y="1884363"/>
          <p14:tracePt t="148874" x="8269288" y="1893888"/>
          <p14:tracePt t="148884" x="8259763" y="1928813"/>
          <p14:tracePt t="148894" x="8232775" y="2000250"/>
          <p14:tracePt t="148907" x="8205788" y="2133600"/>
          <p14:tracePt t="148921" x="8188325" y="2259013"/>
          <p14:tracePt t="148938" x="8153400" y="2705100"/>
          <p14:tracePt t="148956" x="8134350" y="2822575"/>
          <p14:tracePt t="149047" x="8126413" y="2813050"/>
          <p14:tracePt t="149057" x="8108950" y="2803525"/>
          <p14:tracePt t="149071" x="8089900" y="2768600"/>
          <p14:tracePt t="149089" x="8027988" y="2741613"/>
          <p14:tracePt t="149105" x="7966075" y="2724150"/>
          <p14:tracePt t="149121" x="7670800" y="2643188"/>
          <p14:tracePt t="149139" x="6938963" y="2517775"/>
          <p14:tracePt t="149155" x="6394450" y="2455863"/>
          <p14:tracePt t="149172" x="5205413" y="2419350"/>
          <p14:tracePt t="149189" x="4510088" y="2419350"/>
          <p14:tracePt t="149205" x="3170238" y="2490788"/>
          <p14:tracePt t="149222" x="2197100" y="2527300"/>
          <p14:tracePt t="149238" x="1928813" y="2536825"/>
          <p14:tracePt t="149255" x="1776413" y="2544763"/>
          <p14:tracePt t="149549" x="2160588" y="2500313"/>
          <p14:tracePt t="149558" x="2276475" y="2500313"/>
          <p14:tracePt t="149571" x="2393950" y="2500313"/>
          <p14:tracePt t="149589" x="2589213" y="2509838"/>
          <p14:tracePt t="149605" x="2660650" y="2517775"/>
          <p14:tracePt t="149621" x="2830513" y="2544763"/>
          <p14:tracePt t="149640" x="3027363" y="2581275"/>
          <p14:tracePt t="149655" x="3133725" y="2616200"/>
          <p14:tracePt t="149895" x="3071813" y="2616200"/>
          <p14:tracePt t="149906" x="2919413" y="2589213"/>
          <p14:tracePt t="149915" x="2625725" y="2509838"/>
          <p14:tracePt t="149926" x="2268538" y="2411413"/>
          <p14:tracePt t="149938" x="1901825" y="2295525"/>
          <p14:tracePt t="149956" x="1544638" y="2160588"/>
          <p14:tracePt t="149971" x="1455738" y="2116138"/>
          <p14:tracePt t="149989" x="1411288" y="2044700"/>
          <p14:tracePt t="150005" x="1411288" y="1965325"/>
          <p14:tracePt t="150021" x="1446213" y="1812925"/>
          <p14:tracePt t="150039" x="1473200" y="1803400"/>
          <p14:tracePt t="150055" x="1527175" y="1776413"/>
          <p14:tracePt t="150072" x="1571625" y="1776413"/>
          <p14:tracePt t="150334" x="1652588" y="1768475"/>
          <p14:tracePt t="150344" x="1741488" y="1751013"/>
          <p14:tracePt t="150359" x="1866900" y="1741488"/>
          <p14:tracePt t="150372" x="1982788" y="1731963"/>
          <p14:tracePt t="150389" x="2322513" y="1731963"/>
          <p14:tracePt t="150406" x="2598738" y="1731963"/>
          <p14:tracePt t="150422" x="2776538" y="1731963"/>
          <p14:tracePt t="150439" x="3098800" y="1731963"/>
          <p14:tracePt t="150456" x="3268663" y="1731963"/>
          <p14:tracePt t="150471" x="3571875" y="1714500"/>
          <p14:tracePt t="150489" x="3919538" y="1687513"/>
          <p14:tracePt t="150506" x="4152900" y="1660525"/>
          <p14:tracePt t="150522" x="4375150" y="1598613"/>
          <p14:tracePt t="150835" x="4465638" y="1598613"/>
          <p14:tracePt t="150845" x="4562475" y="1598613"/>
          <p14:tracePt t="150856" x="4670425" y="1598613"/>
          <p14:tracePt t="150872" x="4768850" y="1598613"/>
          <p14:tracePt t="150889" x="4946650" y="1608138"/>
          <p14:tracePt t="150906" x="5126038" y="1625600"/>
          <p14:tracePt t="150922" x="5224463" y="1633538"/>
          <p14:tracePt t="150939" x="5367338" y="1660525"/>
          <p14:tracePt t="150956" x="5402263" y="1670050"/>
          <p14:tracePt t="150972" x="5438775" y="1687513"/>
          <p14:tracePt t="150989" x="5438775" y="1697038"/>
          <p14:tracePt t="151006" x="5438775" y="1704975"/>
          <p14:tracePt t="151022" x="5367338" y="1847850"/>
          <p14:tracePt t="151039" x="5276850" y="1965325"/>
          <p14:tracePt t="151055" x="5259388" y="2000250"/>
          <p14:tracePt t="151072" x="5241925" y="2089150"/>
          <p14:tracePt t="151090" x="5232400" y="2116138"/>
          <p14:tracePt t="151106" x="5232400" y="2152650"/>
          <p14:tracePt t="151122" x="5232400" y="2160588"/>
          <p14:tracePt t="151139" x="5232400" y="2179638"/>
          <p14:tracePt t="151156" x="5251450" y="2179638"/>
          <p14:tracePt t="151172" x="5259388" y="2179638"/>
          <p14:tracePt t="151243" x="5251450" y="2187575"/>
          <p14:tracePt t="151253" x="5241925" y="2187575"/>
          <p14:tracePt t="151264" x="5214938" y="2197100"/>
          <p14:tracePt t="151275" x="5160963" y="2214563"/>
          <p14:tracePt t="151289" x="5081588" y="2224088"/>
          <p14:tracePt t="151305" x="4554538" y="2276475"/>
          <p14:tracePt t="151322" x="4071938" y="2295525"/>
          <p14:tracePt t="151339" x="2705100" y="2393950"/>
          <p14:tracePt t="151356" x="2170113" y="2411413"/>
          <p14:tracePt t="151372" x="1571625" y="2473325"/>
          <p14:tracePt t="151389" x="1419225" y="2473325"/>
          <p14:tracePt t="151948" x="1455738" y="2616200"/>
          <p14:tracePt t="151958" x="1455738" y="2714625"/>
          <p14:tracePt t="151969" x="1455738" y="2857500"/>
          <p14:tracePt t="151978" x="1438275" y="3205163"/>
          <p14:tracePt t="151990" x="1384300" y="3581400"/>
          <p14:tracePt t="152006" x="1322388" y="3884613"/>
          <p14:tracePt t="152022" x="1295400" y="4438650"/>
          <p14:tracePt t="152040" x="1295400" y="4652963"/>
          <p14:tracePt t="152055" x="1303338" y="4741863"/>
          <p14:tracePt t="152072" x="1357313" y="4813300"/>
          <p14:tracePt t="152296" x="1384300" y="4830763"/>
          <p14:tracePt t="152306" x="1482725" y="4830763"/>
          <p14:tracePt t="152315" x="1670050" y="4830763"/>
          <p14:tracePt t="152326" x="1938338" y="4848225"/>
          <p14:tracePt t="152339" x="2224088" y="4894263"/>
          <p14:tracePt t="152357" x="2670175" y="4983163"/>
          <p14:tracePt t="152372" x="2813050" y="5018088"/>
          <p14:tracePt t="152389" x="3009900" y="5108575"/>
          <p14:tracePt t="152407" x="3098800" y="5170488"/>
          <p14:tracePt t="152422" x="3143250" y="5232400"/>
          <p14:tracePt t="152439" x="3170238" y="5340350"/>
          <p14:tracePt t="152642" x="3160713" y="5340350"/>
          <p14:tracePt t="152652" x="3143250" y="5322888"/>
          <p14:tracePt t="152663" x="3089275" y="5276850"/>
          <p14:tracePt t="152674" x="2990850" y="5180013"/>
          <p14:tracePt t="152689" x="2919413" y="5018088"/>
          <p14:tracePt t="152705" x="2741613" y="4786313"/>
          <p14:tracePt t="152723" x="2598738" y="4616450"/>
          <p14:tracePt t="152739" x="2482850" y="4411663"/>
          <p14:tracePt t="152755" x="2339975" y="4251325"/>
          <p14:tracePt t="152774" x="2241550" y="4133850"/>
          <p14:tracePt t="152789" x="2214563" y="4098925"/>
          <p14:tracePt t="152806" x="2197100" y="4027488"/>
          <p14:tracePt t="153051" x="2160588" y="4027488"/>
          <p14:tracePt t="153061" x="2054225" y="4027488"/>
          <p14:tracePt t="153072" x="1938338" y="4027488"/>
          <p14:tracePt t="153090" x="1785938" y="4017963"/>
          <p14:tracePt t="153105" x="1465263" y="3973513"/>
          <p14:tracePt t="153122" x="1419225" y="3946525"/>
          <p14:tracePt t="153156" x="1455738" y="3919538"/>
          <p14:tracePt t="153173" x="1589088" y="3830638"/>
          <p14:tracePt t="153189" x="1670050" y="3803650"/>
          <p14:tracePt t="153206" x="1830388" y="3759200"/>
          <p14:tracePt t="153224" x="2009775" y="3741738"/>
          <p14:tracePt t="153239" x="2081213" y="3732213"/>
          <p14:tracePt t="153256" x="2160588" y="3724275"/>
          <p14:tracePt t="153306" x="2160588" y="3759200"/>
          <p14:tracePt t="153316" x="2160588" y="3795713"/>
          <p14:tracePt t="153326" x="2160588" y="3857625"/>
          <p14:tracePt t="153339" x="2179638" y="3929063"/>
          <p14:tracePt t="153356" x="2187575" y="4027488"/>
          <p14:tracePt t="153373" x="2214563" y="4143375"/>
          <p14:tracePt t="153390" x="2224088" y="4160838"/>
          <p14:tracePt t="153684" x="2251075" y="4205288"/>
          <p14:tracePt t="153694" x="2276475" y="4286250"/>
          <p14:tracePt t="153706" x="2339975" y="4340225"/>
          <p14:tracePt t="153724" x="2509838" y="4500563"/>
          <p14:tracePt t="153739" x="2598738" y="4589463"/>
          <p14:tracePt t="153756" x="2687638" y="4724400"/>
          <p14:tracePt t="153773" x="2714625" y="4751388"/>
          <p14:tracePt t="153789" x="2714625" y="4803775"/>
          <p14:tracePt t="153806" x="2705100" y="4884738"/>
          <p14:tracePt t="156196" x="2741613" y="4946650"/>
          <p14:tracePt t="156207" x="2813050" y="5045075"/>
          <p14:tracePt t="156217" x="2946400" y="5251450"/>
          <p14:tracePt t="156226" x="3036888" y="5375275"/>
          <p14:tracePt t="156240" x="3098800" y="5446713"/>
          <p14:tracePt t="156258" x="3205163" y="5581650"/>
          <p14:tracePt t="156273" x="3259138" y="5634038"/>
          <p14:tracePt t="156290" x="3322638" y="5705475"/>
          <p14:tracePt t="173843" x="3482975" y="5214938"/>
          <p14:tracePt t="173852" x="3527425" y="5062538"/>
          <p14:tracePt t="173864" x="3571875" y="4919663"/>
          <p14:tracePt t="173878" x="3608388" y="4751388"/>
          <p14:tracePt t="173895" x="3670300" y="4500563"/>
          <p14:tracePt t="173912" x="3697288" y="4411663"/>
          <p14:tracePt t="173928" x="3751263" y="4205288"/>
          <p14:tracePt t="173945" x="3795713" y="3983038"/>
          <p14:tracePt t="173962" x="3803650" y="3946525"/>
          <p14:tracePt t="173978" x="3830638" y="3894138"/>
          <p14:tracePt t="174405" x="3848100" y="3751263"/>
          <p14:tracePt t="174414" x="3884613" y="3544888"/>
          <p14:tracePt t="174428" x="3902075" y="3251200"/>
          <p14:tracePt t="174445" x="3938588" y="2840038"/>
          <p14:tracePt t="174461" x="3956050" y="2660650"/>
          <p14:tracePt t="174478" x="3956050" y="2419350"/>
          <p14:tracePt t="174496" x="3956050" y="2322513"/>
          <p14:tracePt t="174511" x="3956050" y="2197100"/>
          <p14:tracePt t="174528" x="3956050" y="2170113"/>
          <p14:tracePt t="174812" x="3956050" y="2197100"/>
          <p14:tracePt t="174822" x="3938588" y="2268538"/>
          <p14:tracePt t="174833" x="3929063" y="2312988"/>
          <p14:tracePt t="174845" x="3911600" y="2411413"/>
          <p14:tracePt t="174863" x="3911600" y="2589213"/>
          <p14:tracePt t="174878" x="3911600" y="2697163"/>
          <p14:tracePt t="174895" x="3911600" y="2955925"/>
          <p14:tracePt t="174912" x="3929063" y="3027363"/>
          <p14:tracePt t="174929" x="3956050" y="3125788"/>
          <p14:tracePt t="174945" x="3956050" y="3116263"/>
          <p14:tracePt t="175170" x="3956050" y="3143250"/>
          <p14:tracePt t="175180" x="3956050" y="3160713"/>
          <p14:tracePt t="175195" x="3956050" y="3179763"/>
          <p14:tracePt t="175212" x="3956050" y="3214688"/>
          <p14:tracePt t="175228" x="3956050" y="3232150"/>
          <p14:tracePt t="175245" x="3956050" y="3313113"/>
          <p14:tracePt t="175262" x="3956050" y="3438525"/>
          <p14:tracePt t="175279" x="3956050" y="3465513"/>
          <p14:tracePt t="175295" x="3956050" y="3500438"/>
          <p14:tracePt t="175312" x="3956050" y="3509963"/>
          <p14:tracePt t="175345" x="3965575" y="3509963"/>
          <p14:tracePt t="175579" x="3965575" y="3500438"/>
          <p14:tracePt t="175589" x="3965575" y="3465513"/>
          <p14:tracePt t="175600" x="3965575" y="3411538"/>
          <p14:tracePt t="175611" x="3965575" y="3303588"/>
          <p14:tracePt t="175629" x="3973513" y="3187700"/>
          <p14:tracePt t="175646" x="3973513" y="3133725"/>
          <p14:tracePt t="175662" x="3983038" y="3062288"/>
          <p14:tracePt t="175679" x="3990975" y="3017838"/>
          <p14:tracePt t="175695" x="3990975" y="2982913"/>
          <p14:tracePt t="175712" x="3990975" y="2938463"/>
          <p14:tracePt t="175728" x="4000500" y="2919413"/>
          <p14:tracePt t="175745" x="4000500" y="2911475"/>
          <p14:tracePt t="175763" x="4010025" y="2911475"/>
          <p14:tracePt t="175795" x="4054475" y="2884488"/>
          <p14:tracePt t="175813" x="4160838" y="2830513"/>
          <p14:tracePt t="177397" x="4170363" y="2830513"/>
          <p14:tracePt t="177407" x="4179888" y="2840038"/>
          <p14:tracePt t="177418" x="4197350" y="2857500"/>
          <p14:tracePt t="177429" x="4205288" y="2884488"/>
          <p14:tracePt t="177446" x="4205288" y="2911475"/>
          <p14:tracePt t="177462" x="4205288" y="2990850"/>
          <p14:tracePt t="177479" x="4205288" y="3089275"/>
          <p14:tracePt t="177496" x="4205288" y="3125788"/>
          <p14:tracePt t="177513" x="4197350" y="3205163"/>
          <p14:tracePt t="177531" x="4197350" y="3367088"/>
          <p14:tracePt t="177546" x="4205288" y="3446463"/>
          <p14:tracePt t="177562" x="4241800" y="3598863"/>
          <p14:tracePt t="177806" x="4224338" y="3616325"/>
          <p14:tracePt t="177816" x="4197350" y="3633788"/>
          <p14:tracePt t="177829" x="4152900" y="3660775"/>
          <p14:tracePt t="177847" x="3973513" y="3724275"/>
          <p14:tracePt t="177863" x="3884613" y="3732213"/>
          <p14:tracePt t="177879" x="3813175" y="3741738"/>
          <p14:tracePt t="177896" x="3803650" y="3741738"/>
          <p14:tracePt t="177938" x="3803650" y="3687763"/>
          <p14:tracePt t="177949" x="3803650" y="3643313"/>
          <p14:tracePt t="177962" x="3803650" y="3581400"/>
          <p14:tracePt t="177979" x="3803650" y="3571875"/>
          <p14:tracePt t="178235" x="3803650" y="3500438"/>
          <p14:tracePt t="178245" x="3813175" y="3384550"/>
          <p14:tracePt t="178255" x="3840163" y="3251200"/>
          <p14:tracePt t="178265" x="3875088" y="3133725"/>
          <p14:tracePt t="178279" x="3894138" y="2911475"/>
          <p14:tracePt t="178296" x="3894138" y="2616200"/>
          <p14:tracePt t="178313" x="3894138" y="2562225"/>
          <p14:tracePt t="178329" x="3894138" y="2527300"/>
          <p14:tracePt t="178363" x="3902075" y="2527300"/>
          <p14:tracePt t="178398" x="3911600" y="2527300"/>
          <p14:tracePt t="178408" x="3911600" y="2536825"/>
          <p14:tracePt t="178418" x="3911600" y="2554288"/>
          <p14:tracePt t="178653" x="3911600" y="2571750"/>
          <p14:tracePt t="178664" x="3902075" y="2581275"/>
          <p14:tracePt t="178674" x="3894138" y="2616200"/>
          <p14:tracePt t="178684" x="3884613" y="2679700"/>
          <p14:tracePt t="178696" x="3884613" y="2732088"/>
          <p14:tracePt t="178714" x="3875088" y="2813050"/>
          <p14:tracePt t="178729" x="3867150" y="2857500"/>
          <p14:tracePt t="178746" x="3867150" y="2946400"/>
          <p14:tracePt t="178762" x="3867150" y="2973388"/>
          <p14:tracePt t="178779" x="3884613" y="3009900"/>
          <p14:tracePt t="179123" x="3902075" y="3009900"/>
          <p14:tracePt t="179133" x="3946525" y="3000375"/>
          <p14:tracePt t="179147" x="3983038" y="2965450"/>
          <p14:tracePt t="179164" x="4125913" y="2911475"/>
          <p14:tracePt t="179179" x="4187825" y="2894013"/>
          <p14:tracePt t="179196" x="4295775" y="2867025"/>
          <p14:tracePt t="179212" x="4330700" y="2857500"/>
          <p14:tracePt t="179229" x="4357688" y="2847975"/>
          <p14:tracePt t="179246" x="4394200" y="2847975"/>
          <p14:tracePt t="179716" x="4394200" y="2857500"/>
          <p14:tracePt t="179726" x="4394200" y="2901950"/>
          <p14:tracePt t="179736" x="4394200" y="2938463"/>
          <p14:tracePt t="179747" x="4394200" y="2973388"/>
          <p14:tracePt t="179763" x="4394200" y="3009900"/>
          <p14:tracePt t="179779" x="4394200" y="3116263"/>
          <p14:tracePt t="179797" x="4384675" y="3187700"/>
          <p14:tracePt t="179813" x="4384675" y="3276600"/>
          <p14:tracePt t="179830" x="4384675" y="3330575"/>
          <p14:tracePt t="179847" x="4384675" y="3375025"/>
          <p14:tracePt t="179863" x="4375150" y="3517900"/>
          <p14:tracePt t="179880" x="4375150" y="3608388"/>
          <p14:tracePt t="179896" x="4375150" y="3633788"/>
          <p14:tracePt t="182218" x="4357688" y="3643313"/>
          <p14:tracePt t="182228" x="4340225" y="3643313"/>
          <p14:tracePt t="182238" x="4322763" y="3652838"/>
          <p14:tracePt t="182249" x="4286250" y="3660775"/>
          <p14:tracePt t="182263" x="4241800" y="3660775"/>
          <p14:tracePt t="182280" x="4125913" y="3679825"/>
          <p14:tracePt t="182297" x="4071938" y="3679825"/>
          <p14:tracePt t="182313" x="4027488" y="3679825"/>
          <p14:tracePt t="182331" x="4017963" y="3679825"/>
          <p14:tracePt t="182347" x="4000500" y="3679825"/>
          <p14:tracePt t="182688" x="3983038" y="3679825"/>
          <p14:tracePt t="182698" x="3946525" y="3687763"/>
          <p14:tracePt t="182708" x="3902075" y="3687763"/>
          <p14:tracePt t="182719" x="3840163" y="3687763"/>
          <p14:tracePt t="182730" x="3786188" y="3687763"/>
          <p14:tracePt t="182747" x="3741738" y="3687763"/>
          <p14:tracePt t="182764" x="3705225" y="3670300"/>
          <p14:tracePt t="182780" x="3687763" y="3608388"/>
          <p14:tracePt t="182797" x="3679825" y="3544888"/>
          <p14:tracePt t="182814" x="3679825" y="3438525"/>
          <p14:tracePt t="182831" x="3724275" y="3295650"/>
          <p14:tracePt t="182847" x="3776663" y="3170238"/>
          <p14:tracePt t="182864" x="3840163" y="3027363"/>
          <p14:tracePt t="183188" x="3848100" y="3017838"/>
          <p14:tracePt t="183199" x="3857625" y="3000375"/>
          <p14:tracePt t="183209" x="3857625" y="2990850"/>
          <p14:tracePt t="183219" x="3867150" y="2965450"/>
          <p14:tracePt t="183231" x="3875088" y="2928938"/>
          <p14:tracePt t="183248" x="3875088" y="2919413"/>
          <p14:tracePt t="183264" x="3884613" y="2911475"/>
          <p14:tracePt t="183281" x="3894138" y="2911475"/>
          <p14:tracePt t="183314" x="3919538" y="2911475"/>
          <p14:tracePt t="183332" x="3929063" y="2901950"/>
          <p14:tracePt t="183347" x="3973513" y="2901950"/>
          <p14:tracePt t="183364" x="4037013" y="2894013"/>
          <p14:tracePt t="183381" x="4062413" y="2894013"/>
          <p14:tracePt t="183398" x="4125913" y="2894013"/>
          <p14:tracePt t="183414" x="4152900" y="2884488"/>
          <p14:tracePt t="183485" x="4152900" y="2894013"/>
          <p14:tracePt t="183495" x="4152900" y="2919413"/>
          <p14:tracePt t="183505" x="4152900" y="2946400"/>
          <p14:tracePt t="183516" x="4152900" y="2965450"/>
          <p14:tracePt t="183530" x="4143375" y="2982913"/>
          <p14:tracePt t="183547" x="4133850" y="3054350"/>
          <p14:tracePt t="183563" x="4125913" y="3089275"/>
          <p14:tracePt t="183580" x="4125913" y="3160713"/>
          <p14:tracePt t="183597" x="4125913" y="3205163"/>
          <p14:tracePt t="183631" x="4125913" y="3251200"/>
          <p14:tracePt t="183648" x="4152900" y="3394075"/>
          <p14:tracePt t="183665" x="4170363" y="3490913"/>
          <p14:tracePt t="183894" x="4179888" y="3509963"/>
          <p14:tracePt t="183903" x="4187825" y="3536950"/>
          <p14:tracePt t="183916" x="4197350" y="3571875"/>
          <p14:tracePt t="183931" x="4205288" y="3589338"/>
          <p14:tracePt t="183947" x="4214813" y="3608388"/>
          <p14:tracePt t="183965" x="4214813" y="3625850"/>
          <p14:tracePt t="183997" x="4214813" y="3633788"/>
          <p14:tracePt t="184014" x="4214813" y="3643313"/>
          <p14:tracePt t="184031" x="4205288" y="3697288"/>
          <p14:tracePt t="184047" x="4205288" y="3776663"/>
          <p14:tracePt t="184064" x="4205288" y="3795713"/>
          <p14:tracePt t="184080" x="4205288" y="3803650"/>
          <p14:tracePt t="184117" x="4187825" y="3803650"/>
          <p14:tracePt t="184394" x="4179888" y="3803650"/>
          <p14:tracePt t="184404" x="4152900" y="3803650"/>
          <p14:tracePt t="184416" x="4116388" y="3803650"/>
          <p14:tracePt t="184431" x="4071938" y="3803650"/>
          <p14:tracePt t="184448" x="3965575" y="3803650"/>
          <p14:tracePt t="184465" x="3840163" y="3803650"/>
          <p14:tracePt t="184481" x="3813175" y="3786188"/>
          <p14:tracePt t="184498" x="3741738" y="3714750"/>
          <p14:tracePt t="184741" x="3751263" y="3697288"/>
          <p14:tracePt t="184751" x="3759200" y="3670300"/>
          <p14:tracePt t="184764" x="3768725" y="3616325"/>
          <p14:tracePt t="184782" x="3803650" y="3473450"/>
          <p14:tracePt t="184798" x="3830638" y="3375025"/>
          <p14:tracePt t="184814" x="3830638" y="3259138"/>
          <p14:tracePt t="184830" x="3830638" y="3197225"/>
          <p14:tracePt t="184848" x="3822700" y="3108325"/>
          <p14:tracePt t="184864" x="3822700" y="3071813"/>
          <p14:tracePt t="184881" x="3822700" y="3044825"/>
          <p14:tracePt t="184935" x="3822700" y="3036888"/>
          <p14:tracePt t="184946" x="3840163" y="3027363"/>
          <p14:tracePt t="184956" x="3857625" y="3009900"/>
          <p14:tracePt t="184966" x="3884613" y="3000375"/>
          <p14:tracePt t="184981" x="3911600" y="2990850"/>
          <p14:tracePt t="184998" x="3973513" y="2955925"/>
          <p14:tracePt t="185014" x="4000500" y="2946400"/>
          <p14:tracePt t="185031" x="4044950" y="2928938"/>
          <p14:tracePt t="185048" x="4089400" y="2928938"/>
          <p14:tracePt t="185064" x="4098925" y="2928938"/>
          <p14:tracePt t="185081" x="4125913" y="2919413"/>
          <p14:tracePt t="185139" x="4125913" y="2928938"/>
          <p14:tracePt t="185160" x="4125913" y="2938463"/>
          <p14:tracePt t="185170" x="4125913" y="2955925"/>
          <p14:tracePt t="185181" x="4125913" y="2965450"/>
          <p14:tracePt t="185198" x="4125913" y="2973388"/>
          <p14:tracePt t="185214" x="4125913" y="3009900"/>
          <p14:tracePt t="185232" x="4116388" y="3036888"/>
          <p14:tracePt t="185247" x="4116388" y="3062288"/>
          <p14:tracePt t="185264" x="4116388" y="3143250"/>
          <p14:tracePt t="185282" x="4116388" y="3160713"/>
          <p14:tracePt t="185298" x="4125913" y="3268663"/>
          <p14:tracePt t="185314" x="4152900" y="3384550"/>
          <p14:tracePt t="185331" x="4160838" y="3411538"/>
          <p14:tracePt t="185348" x="4170363" y="3446463"/>
          <p14:tracePt t="185365" x="4187825" y="3482975"/>
          <p14:tracePt t="185381" x="4205288" y="3581400"/>
          <p14:tracePt t="185398" x="4205288" y="3795713"/>
          <p14:tracePt t="185650" x="4152900" y="3795713"/>
          <p14:tracePt t="185660" x="4098925" y="3795713"/>
          <p14:tracePt t="185670" x="4027488" y="3795713"/>
          <p14:tracePt t="185682" x="3965575" y="3795713"/>
          <p14:tracePt t="185698" x="3929063" y="3786188"/>
          <p14:tracePt t="185714" x="3911600" y="3768725"/>
          <p14:tracePt t="185732" x="3894138" y="3732213"/>
          <p14:tracePt t="185747" x="3894138" y="3697288"/>
          <p14:tracePt t="185764" x="3902075" y="3625850"/>
          <p14:tracePt t="185781" x="3929063" y="3562350"/>
          <p14:tracePt t="185798" x="3983038" y="3482975"/>
          <p14:tracePt t="185815" x="4017963" y="3429000"/>
          <p14:tracePt t="185831" x="4098925" y="3348038"/>
          <p14:tracePt t="185848" x="4214813" y="3205163"/>
          <p14:tracePt t="186079" x="4205288" y="3205163"/>
          <p14:tracePt t="186089" x="4179888" y="3205163"/>
          <p14:tracePt t="186100" x="4143375" y="3205163"/>
          <p14:tracePt t="186114" x="4108450" y="3205163"/>
          <p14:tracePt t="186131" x="4081463" y="3179763"/>
          <p14:tracePt t="186148" x="4062413" y="3160713"/>
          <p14:tracePt t="186165" x="4044950" y="3017838"/>
          <p14:tracePt t="186182" x="4044950" y="2581275"/>
          <p14:tracePt t="186198" x="4071938" y="2419350"/>
          <p14:tracePt t="186214" x="4152900" y="2187575"/>
          <p14:tracePt t="186232" x="4197350" y="2116138"/>
          <p14:tracePt t="186248" x="4197350" y="2108200"/>
          <p14:tracePt t="186264" x="4197350" y="2116138"/>
          <p14:tracePt t="186281" x="4197350" y="2133600"/>
          <p14:tracePt t="186298" x="4197350" y="2143125"/>
          <p14:tracePt t="186315" x="4197350" y="2152650"/>
          <p14:tracePt t="186348" x="4187825" y="2170113"/>
          <p14:tracePt t="186366" x="4160838" y="2224088"/>
          <p14:tracePt t="186381" x="4125913" y="2276475"/>
          <p14:tracePt t="186398" x="4027488" y="2446338"/>
          <p14:tracePt t="186416" x="3946525" y="2670175"/>
          <p14:tracePt t="186431" x="3938588" y="2714625"/>
          <p14:tracePt t="186448" x="3919538" y="2795588"/>
          <p14:tracePt t="186465" x="3911600" y="2857500"/>
          <p14:tracePt t="186481" x="3902075" y="3036888"/>
          <p14:tracePt t="186498" x="3911600" y="3197225"/>
          <p14:tracePt t="186515" x="3946525" y="3241675"/>
          <p14:tracePt t="186531" x="4071938" y="3330575"/>
          <p14:tracePt t="186549" x="4133850" y="3348038"/>
          <p14:tracePt t="186773" x="4116388" y="3348038"/>
          <p14:tracePt t="186784" x="4098925" y="3348038"/>
          <p14:tracePt t="186794" x="4089400" y="3348038"/>
          <p14:tracePt t="186835" x="4089400" y="3322638"/>
          <p14:tracePt t="186845" x="4089400" y="3268663"/>
          <p14:tracePt t="186855" x="4098925" y="3205163"/>
          <p14:tracePt t="186867" x="4108450" y="3116263"/>
          <p14:tracePt t="186881" x="4116388" y="3089275"/>
          <p14:tracePt t="186898" x="4116388" y="3044825"/>
          <p14:tracePt t="187019" x="4125913" y="3044825"/>
          <p14:tracePt t="187090" x="4133850" y="3044825"/>
          <p14:tracePt t="187110" x="4152900" y="3044825"/>
          <p14:tracePt t="187121" x="4179888" y="3044825"/>
          <p14:tracePt t="187132" x="4205288" y="3044825"/>
          <p14:tracePt t="187148" x="4241800" y="3044825"/>
          <p14:tracePt t="187165" x="4295775" y="3044825"/>
          <p14:tracePt t="187182" x="4303713" y="3044825"/>
          <p14:tracePt t="187223" x="4303713" y="3062288"/>
          <p14:tracePt t="187234" x="4303713" y="3098800"/>
          <p14:tracePt t="187248" x="4295775" y="3197225"/>
          <p14:tracePt t="187265" x="4259263" y="3295650"/>
          <p14:tracePt t="187281" x="4251325" y="3348038"/>
          <p14:tracePt t="187299" x="4241800" y="3394075"/>
          <p14:tracePt t="187315" x="4241800" y="3411538"/>
          <p14:tracePt t="187366" x="4251325" y="3419475"/>
          <p14:tracePt t="187376" x="4259263" y="3438525"/>
          <p14:tracePt t="187387" x="4259263" y="3455988"/>
          <p14:tracePt t="187398" x="4268788" y="3455988"/>
          <p14:tracePt t="187468" x="4268788" y="3465513"/>
          <p14:tracePt t="187478" x="4268788" y="3473450"/>
          <p14:tracePt t="187489" x="4276725" y="3500438"/>
          <p14:tracePt t="187500" x="4276725" y="3509963"/>
          <p14:tracePt t="187515" x="4276725" y="3527425"/>
          <p14:tracePt t="187532" x="4276725" y="3544888"/>
          <p14:tracePt t="187548" x="4276725" y="3554413"/>
          <p14:tracePt t="187582" x="4276725" y="3571875"/>
          <p14:tracePt t="187598" x="4259263" y="3660775"/>
          <p14:tracePt t="187836" x="4205288" y="3670300"/>
          <p14:tracePt t="187846" x="4143375" y="3679825"/>
          <p14:tracePt t="187856" x="4071938" y="3679825"/>
          <p14:tracePt t="187867" x="3990975" y="3687763"/>
          <p14:tracePt t="187882" x="3938588" y="3687763"/>
          <p14:tracePt t="187899" x="3795713" y="3697288"/>
          <p14:tracePt t="187916" x="3732213" y="3697288"/>
          <p14:tracePt t="187932" x="3670300" y="3697288"/>
          <p14:tracePt t="188173" x="3670300" y="3679825"/>
          <p14:tracePt t="188183" x="3670300" y="3633788"/>
          <p14:tracePt t="188193" x="3679825" y="3571875"/>
          <p14:tracePt t="188203" x="3687763" y="3527425"/>
          <p14:tracePt t="188215" x="3697288" y="3473450"/>
          <p14:tracePt t="188233" x="3724275" y="3348038"/>
          <p14:tracePt t="188249" x="3724275" y="3268663"/>
          <p14:tracePt t="188265" x="3741738" y="3170238"/>
          <p14:tracePt t="188281" x="3741738" y="3152775"/>
          <p14:tracePt t="188299" x="3741738" y="3133725"/>
          <p14:tracePt t="188428" x="3741738" y="3125788"/>
          <p14:tracePt t="188438" x="3759200" y="3098800"/>
          <p14:tracePt t="188450" x="3768725" y="3081338"/>
          <p14:tracePt t="188465" x="3768725" y="3062288"/>
          <p14:tracePt t="188482" x="3776663" y="3027363"/>
          <p14:tracePt t="188499" x="3776663" y="3017838"/>
          <p14:tracePt t="188515" x="3776663" y="3009900"/>
          <p14:tracePt t="188642" x="3786188" y="3009900"/>
          <p14:tracePt t="188653" x="3786188" y="3017838"/>
          <p14:tracePt t="188685" x="3795713" y="3017838"/>
          <p14:tracePt t="188724" x="3803650" y="3017838"/>
          <p14:tracePt t="188745" x="3822700" y="3017838"/>
          <p14:tracePt t="188755" x="3867150" y="2982913"/>
          <p14:tracePt t="188766" x="3919538" y="2973388"/>
          <p14:tracePt t="188782" x="3956050" y="2965450"/>
          <p14:tracePt t="188799" x="4037013" y="2938463"/>
          <p14:tracePt t="188816" x="4071938" y="2928938"/>
          <p14:tracePt t="189194" x="4089400" y="2928938"/>
          <p14:tracePt t="189204" x="4125913" y="2928938"/>
          <p14:tracePt t="189215" x="4152900" y="2928938"/>
          <p14:tracePt t="189232" x="4187825" y="2928938"/>
          <p14:tracePt t="189249" x="4224338" y="2928938"/>
          <p14:tracePt t="189266" x="4232275" y="2928938"/>
          <p14:tracePt t="189459" x="4232275" y="2938463"/>
          <p14:tracePt t="189490" x="4232275" y="2946400"/>
          <p14:tracePt t="189501" x="4232275" y="2955925"/>
          <p14:tracePt t="189511" x="4232275" y="2973388"/>
          <p14:tracePt t="189521" x="4232275" y="2990850"/>
          <p14:tracePt t="189532" x="4232275" y="3036888"/>
          <p14:tracePt t="189549" x="4232275" y="3089275"/>
          <p14:tracePt t="189566" x="4232275" y="3179763"/>
          <p14:tracePt t="189583" x="4232275" y="3224213"/>
          <p14:tracePt t="189599" x="4232275" y="3241675"/>
          <p14:tracePt t="189615" x="4232275" y="3286125"/>
          <p14:tracePt t="189633" x="4232275" y="3348038"/>
          <p14:tracePt t="189649" x="4232275" y="3384550"/>
          <p14:tracePt t="189666" x="4232275" y="3411538"/>
          <p14:tracePt t="189683" x="4232275" y="3419475"/>
          <p14:tracePt t="189715" x="4232275" y="3429000"/>
          <p14:tracePt t="189776" x="4232275" y="3446463"/>
          <p14:tracePt t="189787" x="4232275" y="3465513"/>
          <p14:tracePt t="189799" x="4232275" y="3490913"/>
          <p14:tracePt t="189816" x="4232275" y="3500438"/>
          <p14:tracePt t="189868" x="4232275" y="3509963"/>
          <p14:tracePt t="189879" x="4232275" y="3536950"/>
          <p14:tracePt t="189889" x="4232275" y="3581400"/>
          <p14:tracePt t="189900" x="4232275" y="3598863"/>
          <p14:tracePt t="189916" x="4232275" y="3616325"/>
          <p14:tracePt t="189933" x="4232275" y="3660775"/>
          <p14:tracePt t="189950" x="4232275" y="3670300"/>
          <p14:tracePt t="189965" x="4232275" y="3679825"/>
          <p14:tracePt t="190021" x="4224338" y="3679825"/>
          <p14:tracePt t="190073" x="4214813" y="3679825"/>
          <p14:tracePt t="190083" x="4214813" y="3670300"/>
          <p14:tracePt t="190103" x="4197350" y="3660775"/>
          <p14:tracePt t="190113" x="4116388" y="3652838"/>
          <p14:tracePt t="190124" x="4054475" y="3633788"/>
          <p14:tracePt t="190134" x="4010025" y="3616325"/>
          <p14:tracePt t="190149" x="3956050" y="3589338"/>
          <p14:tracePt t="190165" x="3830638" y="3571875"/>
          <p14:tracePt t="190182" x="3759200" y="3571875"/>
          <p14:tracePt t="190199" x="3697288" y="3571875"/>
          <p14:tracePt t="190216" x="3679825" y="3571875"/>
          <p14:tracePt t="190501" x="3679825" y="3536950"/>
          <p14:tracePt t="190512" x="3697288" y="3473450"/>
          <p14:tracePt t="190522" x="3724275" y="3375025"/>
          <p14:tracePt t="190533" x="3741738" y="3268663"/>
          <p14:tracePt t="190549" x="3759200" y="3205163"/>
          <p14:tracePt t="190566" x="3803650" y="3098800"/>
          <p14:tracePt t="190583" x="3822700" y="3054350"/>
          <p14:tracePt t="190599" x="3822700" y="3036888"/>
          <p14:tracePt t="190616" x="3840163" y="2982913"/>
          <p14:tracePt t="190634" x="3840163" y="2965450"/>
          <p14:tracePt t="190666" x="3848100" y="2946400"/>
          <p14:tracePt t="190682" x="3857625" y="2911475"/>
          <p14:tracePt t="190699" x="3884613" y="2874963"/>
          <p14:tracePt t="190716" x="3894138" y="2867025"/>
          <p14:tracePt t="190749" x="3902075" y="2867025"/>
          <p14:tracePt t="190828" x="3902075" y="2857500"/>
          <p14:tracePt t="190910" x="3911600" y="2847975"/>
          <p14:tracePt t="190920" x="3919538" y="2847975"/>
          <p14:tracePt t="190941" x="3929063" y="2847975"/>
          <p14:tracePt t="190951" x="3938588" y="2847975"/>
          <p14:tracePt t="190966" x="3946525" y="2847975"/>
          <p14:tracePt t="190982" x="4000500" y="2847975"/>
          <p14:tracePt t="190999" x="4027488" y="2847975"/>
          <p14:tracePt t="191016" x="4071938" y="2847975"/>
          <p14:tracePt t="191033" x="4098925" y="2847975"/>
          <p14:tracePt t="191049" x="4116388" y="2847975"/>
          <p14:tracePt t="191066" x="4133850" y="2847975"/>
          <p14:tracePt t="191083" x="4143375" y="2847975"/>
          <p14:tracePt t="191099" x="4160838" y="2847975"/>
          <p14:tracePt t="191116" x="4170363" y="2847975"/>
          <p14:tracePt t="191155" x="4170363" y="2857500"/>
          <p14:tracePt t="191227" x="4170363" y="2867025"/>
          <p14:tracePt t="191267" x="4187825" y="2867025"/>
          <p14:tracePt t="191277" x="4197350" y="2867025"/>
          <p14:tracePt t="191288" x="4205288" y="2874963"/>
          <p14:tracePt t="191299" x="4224338" y="2874963"/>
          <p14:tracePt t="191319" x="4224338" y="2884488"/>
          <p14:tracePt t="191339" x="4224338" y="2894013"/>
          <p14:tracePt t="191359" x="4224338" y="2911475"/>
          <p14:tracePt t="191369" x="4241800" y="2938463"/>
          <p14:tracePt t="191382" x="4259263" y="2990850"/>
          <p14:tracePt t="191400" x="4276725" y="3098800"/>
          <p14:tracePt t="191416" x="4322763" y="3527425"/>
          <p14:tracePt t="191432" x="4367213" y="4071938"/>
          <p14:tracePt t="191449" x="4375150" y="4197350"/>
          <p14:tracePt t="191466" x="4375150" y="4313238"/>
          <p14:tracePt t="191483" x="4375150" y="4348163"/>
          <p14:tracePt t="191500" x="4375150" y="4322763"/>
          <p14:tracePt t="191517" x="4367213" y="4268788"/>
          <p14:tracePt t="193566" x="4170363" y="4268788"/>
          <p14:tracePt t="193596" x="4205288" y="4268788"/>
          <p14:tracePt t="193606" x="4340225" y="4268788"/>
          <p14:tracePt t="193618" x="4625975" y="4268788"/>
          <p14:tracePt t="193633" x="5045075" y="4224338"/>
          <p14:tracePt t="193650" x="6000750" y="3990975"/>
          <p14:tracePt t="193668" x="6724650" y="3830638"/>
          <p14:tracePt t="193683" x="6902450" y="3741738"/>
          <p14:tracePt t="193700" x="7037388" y="3714750"/>
          <p14:tracePt t="193739" x="6965950" y="3732213"/>
          <p14:tracePt t="193750" x="6804025" y="3803650"/>
          <p14:tracePt t="193767" x="6518275" y="3938588"/>
          <p14:tracePt t="193783" x="5732463" y="4108450"/>
          <p14:tracePt t="193800" x="4652963" y="4214813"/>
          <p14:tracePt t="193816" x="4125913" y="4232275"/>
          <p14:tracePt t="193833" x="3152775" y="4232275"/>
          <p14:tracePt t="193850" x="2768600" y="4232275"/>
          <p14:tracePt t="193867" x="2393950" y="4187825"/>
          <p14:tracePt t="193883" x="2286000" y="4133850"/>
          <p14:tracePt t="193900" x="2286000" y="4108450"/>
          <p14:tracePt t="193917" x="2312988" y="3973513"/>
          <p14:tracePt t="193934" x="2428875" y="3840163"/>
          <p14:tracePt t="193950" x="2901950" y="3616325"/>
          <p14:tracePt t="193966" x="3473450" y="3554413"/>
          <p14:tracePt t="193984" x="4214813" y="3571875"/>
          <p14:tracePt t="194000" x="4608513" y="3625850"/>
          <p14:tracePt t="194017" x="5367338" y="3741738"/>
          <p14:tracePt t="194035" x="5902325" y="3840163"/>
          <p14:tracePt t="194050" x="6081713" y="3857625"/>
          <p14:tracePt t="194067" x="6286500" y="3867150"/>
          <p14:tracePt t="194083" x="6313488" y="3867150"/>
          <p14:tracePt t="194117" x="6259513" y="3956050"/>
          <p14:tracePt t="194133" x="6081713" y="4125913"/>
          <p14:tracePt t="194150" x="5554663" y="4670425"/>
          <p14:tracePt t="194169" x="5027613" y="5224463"/>
          <p14:tracePt t="194183" x="4830763" y="5384800"/>
          <p14:tracePt t="194200" x="4527550" y="5741988"/>
          <p14:tracePt t="194216" x="4446588" y="5867400"/>
          <p14:tracePt t="194233" x="4357688" y="5911850"/>
          <p14:tracePt t="194250" x="4295775" y="5848350"/>
          <p14:tracePt t="194267" x="4241800" y="5751513"/>
          <p14:tracePt t="194283" x="4108450" y="5384800"/>
          <p14:tracePt t="194300" x="4010025" y="5180013"/>
          <p14:tracePt t="194317" x="3813175" y="4714875"/>
          <p14:tracePt t="194333" x="3741738" y="4554538"/>
          <p14:tracePt t="194351" x="3741738" y="4473575"/>
          <p14:tracePt t="194367" x="4000500" y="4116388"/>
          <p14:tracePt t="194384" x="4687888" y="3786188"/>
          <p14:tracePt t="194400" x="5072063" y="3670300"/>
          <p14:tracePt t="194417" x="5786438" y="3527425"/>
          <p14:tracePt t="194434" x="6296025" y="3527425"/>
          <p14:tracePt t="194450" x="6527800" y="3544888"/>
          <p14:tracePt t="194467" x="6724650" y="3643313"/>
          <p14:tracePt t="194485" x="6786563" y="3741738"/>
          <p14:tracePt t="194500" x="6786563" y="3822700"/>
          <p14:tracePt t="194517" x="6715125" y="4037013"/>
          <p14:tracePt t="194535" x="6626225" y="4232275"/>
          <p14:tracePt t="194550" x="6581775" y="4322763"/>
          <p14:tracePt t="194567" x="6491288" y="4483100"/>
          <p14:tracePt t="194583" x="6438900" y="4527550"/>
          <p14:tracePt t="194600" x="6303963" y="4652963"/>
          <p14:tracePt t="194618" x="6134100" y="4741863"/>
          <p14:tracePt t="194633" x="6037263" y="4795838"/>
          <p14:tracePt t="194650" x="5786438" y="4938713"/>
          <p14:tracePt t="194668" x="5402263" y="5170488"/>
          <p14:tracePt t="194683" x="5143500" y="5286375"/>
          <p14:tracePt t="194700" x="4697413" y="5438775"/>
          <p14:tracePt t="194717" x="4500563" y="5438775"/>
          <p14:tracePt t="194734" x="4224338" y="5384800"/>
          <p14:tracePt t="194750" x="4133850" y="5286375"/>
          <p14:tracePt t="194766" x="4108450" y="5251450"/>
          <p14:tracePt t="194783" x="4098925" y="5133975"/>
          <p14:tracePt t="194801" x="4340225" y="4491038"/>
          <p14:tracePt t="194817" x="4643438" y="4205288"/>
          <p14:tracePt t="194833" x="5375275" y="3697288"/>
          <p14:tracePt t="194852" x="6143625" y="3490913"/>
          <p14:tracePt t="194867" x="6456363" y="3490913"/>
          <p14:tracePt t="194883" x="6911975" y="36703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with Latches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Every </a:t>
                </a:r>
                <a:r>
                  <a:rPr lang="en-US" dirty="0"/>
                  <a:t>cycle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>
                    <a:latin typeface="Neo Sans Intel" panose="020B0504020202020204" pitchFamily="34" charset="0"/>
                  </a:rPr>
                  <a:t> </a:t>
                </a:r>
                <a:r>
                  <a:rPr lang="en-US" dirty="0" smtClean="0"/>
                  <a:t>long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 ideal case, </a:t>
                </a:r>
                <a:r>
                  <a:rPr lang="en-US" i="1" dirty="0" smtClean="0"/>
                  <a:t>IPC</a:t>
                </a:r>
                <a:r>
                  <a:rPr lang="en-US" dirty="0" smtClean="0"/>
                  <a:t> = 1 for pipeline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Performance 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Infinite performance is impossible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best result is achieved if cycle contains nothing but latches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2150" r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09469" y="2767191"/>
                <a:ext cx="2742417" cy="7402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𝐼𝑃𝑆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𝐼𝑃𝐶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469" y="2767191"/>
                <a:ext cx="2742417" cy="74026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90291" y="4313817"/>
                <a:ext cx="1682768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𝐼𝑃𝑆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291" y="4313817"/>
                <a:ext cx="1682768" cy="5204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28406" y="5692890"/>
                <a:ext cx="1406539" cy="359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406" y="5692890"/>
                <a:ext cx="1406539" cy="359137"/>
              </a:xfrm>
              <a:prstGeom prst="rect">
                <a:avLst/>
              </a:prstGeom>
              <a:blipFill rotWithShape="0">
                <a:blip r:embed="rId8"/>
                <a:stretch>
                  <a:fillRect l="-1299" r="-1299" b="-152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9410970"/>
      </p:ext>
    </p:extLst>
  </p:cSld>
  <p:clrMapOvr>
    <a:masterClrMapping/>
  </p:clrMapOvr>
  <p:transition advTm="1246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  <p:extLst>
    <p:ext uri="{3A86A75C-4F4B-4683-9AE1-C65F6400EC91}">
      <p14:laserTraceLst xmlns:p14="http://schemas.microsoft.com/office/powerpoint/2010/main">
        <p14:tracePtLst>
          <p14:tracePt t="6159" x="5705475" y="3455988"/>
          <p14:tracePt t="6168" x="5295900" y="3340100"/>
          <p14:tracePt t="6178" x="4867275" y="3232150"/>
          <p14:tracePt t="6188" x="4375150" y="3017838"/>
          <p14:tracePt t="6200" x="4010025" y="2901950"/>
          <p14:tracePt t="6216" x="3625850" y="2813050"/>
          <p14:tracePt t="6233" x="2928938" y="2652713"/>
          <p14:tracePt t="6250" x="2330450" y="2500313"/>
          <p14:tracePt t="6266" x="2062163" y="2411413"/>
          <p14:tracePt t="6283" x="1687513" y="2116138"/>
          <p14:tracePt t="6300" x="1544638" y="1982788"/>
          <p14:tracePt t="6557" x="1625600" y="1955800"/>
          <p14:tracePt t="6567" x="1687513" y="1911350"/>
          <p14:tracePt t="6577" x="1758950" y="1874838"/>
          <p14:tracePt t="6587" x="1812925" y="1830388"/>
          <p14:tracePt t="6600" x="1893888" y="1776413"/>
          <p14:tracePt t="6618" x="1982788" y="1731963"/>
          <p14:tracePt t="6633" x="2027238" y="1704975"/>
          <p14:tracePt t="6650" x="2062163" y="1679575"/>
          <p14:tracePt t="6668" x="2108200" y="1660525"/>
          <p14:tracePt t="6684" x="2116138" y="1643063"/>
          <p14:tracePt t="6700" x="2160588" y="1608138"/>
          <p14:tracePt t="6717" x="2187575" y="1581150"/>
          <p14:tracePt t="6733" x="2322513" y="1490663"/>
          <p14:tracePt t="6750" x="2465388" y="1401763"/>
          <p14:tracePt t="6767" x="2490788" y="1393825"/>
          <p14:tracePt t="6784" x="2517775" y="1393825"/>
          <p14:tracePt t="7098" x="2517775" y="1401763"/>
          <p14:tracePt t="7107" x="2527300" y="1411288"/>
          <p14:tracePt t="7120" x="2536825" y="1419225"/>
          <p14:tracePt t="7134" x="2554288" y="1438275"/>
          <p14:tracePt t="7151" x="2598738" y="1500188"/>
          <p14:tracePt t="7168" x="2633663" y="1527175"/>
          <p14:tracePt t="7184" x="2660650" y="1544638"/>
          <p14:tracePt t="7200" x="2714625" y="1544638"/>
          <p14:tracePt t="7444" x="2732088" y="1536700"/>
          <p14:tracePt t="7455" x="2759075" y="1509713"/>
          <p14:tracePt t="7467" x="2795588" y="1473200"/>
          <p14:tracePt t="7485" x="2857500" y="1438275"/>
          <p14:tracePt t="7500" x="2874963" y="1411288"/>
          <p14:tracePt t="7517" x="2901950" y="1384300"/>
          <p14:tracePt t="7534" x="2911475" y="1374775"/>
          <p14:tracePt t="7639" x="2894013" y="1374775"/>
          <p14:tracePt t="7659" x="2884488" y="1374775"/>
          <p14:tracePt t="7669" x="2857500" y="1374775"/>
          <p14:tracePt t="7680" x="2830513" y="1384300"/>
          <p14:tracePt t="7690" x="2813050" y="1393825"/>
          <p14:tracePt t="7702" x="2786063" y="1401763"/>
          <p14:tracePt t="7717" x="2768600" y="1411288"/>
          <p14:tracePt t="7734" x="2751138" y="1428750"/>
          <p14:tracePt t="7750" x="2741613" y="1428750"/>
          <p14:tracePt t="7784" x="2741613" y="1438275"/>
          <p14:tracePt t="7800" x="2751138" y="1446213"/>
          <p14:tracePt t="8027" x="2751138" y="1455738"/>
          <p14:tracePt t="8058" x="2759075" y="1455738"/>
          <p14:tracePt t="8068" x="2776538" y="1473200"/>
          <p14:tracePt t="8078" x="2822575" y="1500188"/>
          <p14:tracePt t="8088" x="2874963" y="1509713"/>
          <p14:tracePt t="8100" x="2928938" y="1517650"/>
          <p14:tracePt t="8118" x="2990850" y="1517650"/>
          <p14:tracePt t="8134" x="3027363" y="1536700"/>
          <p14:tracePt t="8150" x="3081338" y="1536700"/>
          <p14:tracePt t="8167" x="3098800" y="1536700"/>
          <p14:tracePt t="8184" x="3108325" y="1536700"/>
          <p14:tracePt t="8211" x="3108325" y="1527175"/>
          <p14:tracePt t="8221" x="3125788" y="1517650"/>
          <p14:tracePt t="8234" x="3133725" y="1517650"/>
          <p14:tracePt t="8252" x="3143250" y="1509713"/>
          <p14:tracePt t="8284" x="3160713" y="1465263"/>
          <p14:tracePt t="8300" x="3187700" y="1428750"/>
          <p14:tracePt t="8317" x="3241675" y="1322388"/>
          <p14:tracePt t="8334" x="3322638" y="1204913"/>
          <p14:tracePt t="8351" x="3340100" y="1152525"/>
          <p14:tracePt t="8367" x="3348038" y="1133475"/>
          <p14:tracePt t="8384" x="3348038" y="1125538"/>
          <p14:tracePt t="8425" x="3330575" y="1133475"/>
          <p14:tracePt t="8435" x="3322638" y="1152525"/>
          <p14:tracePt t="8446" x="3295650" y="1179513"/>
          <p14:tracePt t="8456" x="3251200" y="1223963"/>
          <p14:tracePt t="8467" x="3197225" y="1276350"/>
          <p14:tracePt t="8484" x="3152775" y="1330325"/>
          <p14:tracePt t="8500" x="3098800" y="1411288"/>
          <p14:tracePt t="8518" x="3081338" y="1419225"/>
          <p14:tracePt t="8589" x="3089275" y="1419225"/>
          <p14:tracePt t="8599" x="3108325" y="1419225"/>
          <p14:tracePt t="8609" x="3125788" y="1419225"/>
          <p14:tracePt t="8619" x="3152775" y="1419225"/>
          <p14:tracePt t="8633" x="3170238" y="1419225"/>
          <p14:tracePt t="8651" x="3205163" y="1419225"/>
          <p14:tracePt t="8667" x="3224213" y="1419225"/>
          <p14:tracePt t="8684" x="3251200" y="1419225"/>
          <p14:tracePt t="8732" x="3241675" y="1419225"/>
          <p14:tracePt t="8742" x="3232150" y="1419225"/>
          <p14:tracePt t="8753" x="3197225" y="1438275"/>
          <p14:tracePt t="8767" x="3143250" y="1517650"/>
          <p14:tracePt t="8784" x="3089275" y="1616075"/>
          <p14:tracePt t="8801" x="3081338" y="1625600"/>
          <p14:tracePt t="8817" x="3081338" y="1633538"/>
          <p14:tracePt t="8834" x="3081338" y="1643063"/>
          <p14:tracePt t="8851" x="3081338" y="1652588"/>
          <p14:tracePt t="8867" x="3116263" y="1670050"/>
          <p14:tracePt t="8885" x="3152775" y="1687513"/>
          <p14:tracePt t="8900" x="3160713" y="1687513"/>
          <p14:tracePt t="8917" x="3179763" y="1687513"/>
          <p14:tracePt t="8936" x="3224213" y="1679575"/>
          <p14:tracePt t="8951" x="3259138" y="1643063"/>
          <p14:tracePt t="8967" x="3367088" y="1509713"/>
          <p14:tracePt t="8984" x="3429000" y="1411288"/>
          <p14:tracePt t="9000" x="3544888" y="1312863"/>
          <p14:tracePt t="9018" x="3652838" y="1250950"/>
          <p14:tracePt t="9034" x="3697288" y="1231900"/>
          <p14:tracePt t="9051" x="3724275" y="1231900"/>
          <p14:tracePt t="9068" x="3732213" y="1231900"/>
          <p14:tracePt t="9100" x="3751263" y="1250950"/>
          <p14:tracePt t="9117" x="3786188" y="1258888"/>
          <p14:tracePt t="9134" x="3867150" y="1303338"/>
          <p14:tracePt t="9151" x="3983038" y="1366838"/>
          <p14:tracePt t="9167" x="4027488" y="1393825"/>
          <p14:tracePt t="11511" x="3875088" y="1500188"/>
          <p14:tracePt t="11520" x="3705225" y="1598613"/>
          <p14:tracePt t="11530" x="3500438" y="1714500"/>
          <p14:tracePt t="11540" x="3205163" y="1884363"/>
          <p14:tracePt t="11552" x="2946400" y="2170113"/>
          <p14:tracePt t="11568" x="2679700" y="2322513"/>
          <p14:tracePt t="11585" x="2259013" y="2544763"/>
          <p14:tracePt t="11602" x="2062163" y="2625725"/>
          <p14:tracePt t="11618" x="2017713" y="2633663"/>
          <p14:tracePt t="11635" x="1990725" y="2679700"/>
          <p14:tracePt t="11857" x="2071688" y="2643188"/>
          <p14:tracePt t="11867" x="2241550" y="2544763"/>
          <p14:tracePt t="11878" x="2473325" y="2428875"/>
          <p14:tracePt t="11887" x="2625725" y="2366963"/>
          <p14:tracePt t="11901" x="2751138" y="2339975"/>
          <p14:tracePt t="11918" x="3000375" y="2286000"/>
          <p14:tracePt t="11935" x="3054350" y="2286000"/>
          <p14:tracePt t="11951" x="3125788" y="2276475"/>
          <p14:tracePt t="11968" x="3133725" y="2276475"/>
          <p14:tracePt t="12010" x="3143250" y="2276475"/>
          <p14:tracePt t="23336" x="3232150" y="2276475"/>
          <p14:tracePt t="23345" x="3286125" y="2268538"/>
          <p14:tracePt t="23356" x="3313113" y="2259013"/>
          <p14:tracePt t="23371" x="3330575" y="2259013"/>
          <p14:tracePt t="23388" x="3357563" y="2259013"/>
          <p14:tracePt t="23405" x="3367088" y="2259013"/>
          <p14:tracePt t="23421" x="3384550" y="2276475"/>
          <p14:tracePt t="24815" x="3384550" y="2214563"/>
          <p14:tracePt t="24825" x="3384550" y="2179638"/>
          <p14:tracePt t="24836" x="3367088" y="2125663"/>
          <p14:tracePt t="24846" x="3348038" y="2071688"/>
          <p14:tracePt t="24857" x="3322638" y="2027238"/>
          <p14:tracePt t="24871" x="3313113" y="1973263"/>
          <p14:tracePt t="24888" x="3295650" y="1830388"/>
          <p14:tracePt t="24905" x="3295650" y="1803400"/>
          <p14:tracePt t="24921" x="3286125" y="1795463"/>
          <p14:tracePt t="24999" x="3286125" y="1803400"/>
          <p14:tracePt t="25173" x="3276600" y="1812925"/>
          <p14:tracePt t="25183" x="3268663" y="1812925"/>
          <p14:tracePt t="25193" x="3232150" y="1830388"/>
          <p14:tracePt t="25204" x="3187700" y="1839913"/>
          <p14:tracePt t="25222" x="3152775" y="1847850"/>
          <p14:tracePt t="25238" x="3089275" y="1874838"/>
          <p14:tracePt t="25255" x="3000375" y="1901825"/>
          <p14:tracePt t="25271" x="2965450" y="1911350"/>
          <p14:tracePt t="27860" x="3027363" y="1874838"/>
          <p14:tracePt t="27869" x="3098800" y="1874838"/>
          <p14:tracePt t="27880" x="3143250" y="1874838"/>
          <p14:tracePt t="27891" x="3179763" y="1911350"/>
          <p14:tracePt t="27905" x="3205163" y="1973263"/>
          <p14:tracePt t="27922" x="3224213" y="2054225"/>
          <p14:tracePt t="27939" x="3232150" y="2098675"/>
          <p14:tracePt t="27956" x="3232150" y="2214563"/>
          <p14:tracePt t="27972" x="3232150" y="2438400"/>
          <p14:tracePt t="27988" x="3232150" y="2517775"/>
          <p14:tracePt t="28006" x="3232150" y="2581275"/>
          <p14:tracePt t="28023" x="3232150" y="2589213"/>
          <p14:tracePt t="28055" x="3224213" y="2589213"/>
          <p14:tracePt t="28094" x="3214688" y="2571750"/>
          <p14:tracePt t="28104" x="3214688" y="2544763"/>
          <p14:tracePt t="28146" x="3214688" y="2527300"/>
          <p14:tracePt t="28157" x="3214688" y="2517775"/>
          <p14:tracePt t="28197" x="3214688" y="2500313"/>
          <p14:tracePt t="28213" x="3224213" y="2438400"/>
          <p14:tracePt t="28218" x="3232150" y="2411413"/>
          <p14:tracePt t="28224" x="3241675" y="2384425"/>
          <p14:tracePt t="28239" x="3259138" y="2347913"/>
          <p14:tracePt t="28280" x="3259138" y="2330450"/>
          <p14:tracePt t="28291" x="3268663" y="2330450"/>
          <p14:tracePt t="28321" x="3322638" y="2330450"/>
          <p14:tracePt t="29320" x="3259138" y="2366963"/>
          <p14:tracePt t="29330" x="3160713" y="2401888"/>
          <p14:tracePt t="29341" x="3062288" y="2446338"/>
          <p14:tracePt t="29356" x="2955925" y="2465388"/>
          <p14:tracePt t="29373" x="2786063" y="2473325"/>
          <p14:tracePt t="29390" x="2732088" y="2473325"/>
          <p14:tracePt t="29406" x="2705100" y="2473325"/>
          <p14:tracePt t="29422" x="2705100" y="2465388"/>
          <p14:tracePt t="29439" x="2724150" y="2438400"/>
          <p14:tracePt t="29455" x="2840038" y="2357438"/>
          <p14:tracePt t="29473" x="3009900" y="2276475"/>
          <p14:tracePt t="29489" x="3108325" y="2241550"/>
          <p14:tracePt t="29506" x="3411538" y="2224088"/>
          <p14:tracePt t="29523" x="3589338" y="2224088"/>
          <p14:tracePt t="31005" x="3581400" y="2339975"/>
          <p14:tracePt t="31015" x="3571875" y="2455863"/>
          <p14:tracePt t="31026" x="3571875" y="2517775"/>
          <p14:tracePt t="31040" x="3571875" y="2554288"/>
          <p14:tracePt t="31056" x="3625850" y="2660650"/>
          <p14:tracePt t="31073" x="3697288" y="2714625"/>
          <p14:tracePt t="31089" x="3875088" y="2901950"/>
          <p14:tracePt t="31106" x="4017963" y="2973388"/>
          <p14:tracePt t="31322" x="3956050" y="3081338"/>
          <p14:tracePt t="31331" x="3902075" y="3143250"/>
          <p14:tracePt t="31342" x="3813175" y="3330575"/>
          <p14:tracePt t="31356" x="3732213" y="3429000"/>
          <p14:tracePt t="31373" x="3643313" y="3608388"/>
          <p14:tracePt t="31389" x="3633788" y="3679825"/>
          <p14:tracePt t="31407" x="3652838" y="3848100"/>
          <p14:tracePt t="31424" x="3786188" y="3956050"/>
          <p14:tracePt t="31658" x="3830638" y="3938588"/>
          <p14:tracePt t="31668" x="3911600" y="3902075"/>
          <p14:tracePt t="31679" x="4071938" y="3857625"/>
          <p14:tracePt t="31690" x="4313238" y="3786188"/>
          <p14:tracePt t="31706" x="4510088" y="3732213"/>
          <p14:tracePt t="31723" x="4884738" y="3660775"/>
          <p14:tracePt t="31740" x="5072063" y="3608388"/>
          <p14:tracePt t="31756" x="5153025" y="3589338"/>
          <p14:tracePt t="31774" x="5232400" y="3562350"/>
          <p14:tracePt t="31975" x="5197475" y="3625850"/>
          <p14:tracePt t="31985" x="5045075" y="3705225"/>
          <p14:tracePt t="31995" x="4875213" y="3751263"/>
          <p14:tracePt t="32006" x="4670425" y="3840163"/>
          <p14:tracePt t="32023" x="4419600" y="3867150"/>
          <p14:tracePt t="32040" x="3902075" y="3875088"/>
          <p14:tracePt t="32056" x="3348038" y="3732213"/>
          <p14:tracePt t="32073" x="3108325" y="3598863"/>
          <p14:tracePt t="32090" x="2830513" y="3482975"/>
          <p14:tracePt t="32108" x="2786063" y="3455988"/>
          <p14:tracePt t="32124" x="2786063" y="3446463"/>
          <p14:tracePt t="32140" x="2830513" y="3384550"/>
          <p14:tracePt t="32156" x="2919413" y="3313113"/>
          <p14:tracePt t="32394" x="3044825" y="3303588"/>
          <p14:tracePt t="32404" x="3268663" y="3295650"/>
          <p14:tracePt t="32414" x="3554413" y="3295650"/>
          <p14:tracePt t="32426" x="3848100" y="3295650"/>
          <p14:tracePt t="32439" x="4125913" y="3295650"/>
          <p14:tracePt t="32457" x="4491038" y="3295650"/>
          <p14:tracePt t="32475" x="4724400" y="3303588"/>
          <p14:tracePt t="32490" x="4795838" y="3303588"/>
          <p14:tracePt t="32507" x="4857750" y="3313113"/>
          <p14:tracePt t="32730" x="4840288" y="3313113"/>
          <p14:tracePt t="32741" x="4786313" y="3268663"/>
          <p14:tracePt t="32751" x="4724400" y="3170238"/>
          <p14:tracePt t="32761" x="4670425" y="3062288"/>
          <p14:tracePt t="32773" x="4660900" y="2982913"/>
          <p14:tracePt t="32791" x="4633913" y="2741613"/>
          <p14:tracePt t="32806" x="4633913" y="2670175"/>
          <p14:tracePt t="32823" x="4633913" y="2581275"/>
          <p14:tracePt t="32840" x="4633913" y="2554288"/>
          <p14:tracePt t="32856" x="4652963" y="2544763"/>
          <p14:tracePt t="32934" x="4652963" y="2554288"/>
          <p14:tracePt t="32945" x="4652963" y="2562225"/>
          <p14:tracePt t="32955" x="4652963" y="2581275"/>
          <p14:tracePt t="32966" x="4652963" y="2608263"/>
          <p14:tracePt t="32976" x="4652963" y="2643188"/>
          <p14:tracePt t="32990" x="4652963" y="2714625"/>
          <p14:tracePt t="33007" x="4652963" y="2847975"/>
          <p14:tracePt t="33023" x="4643438" y="2874963"/>
          <p14:tracePt t="33040" x="4643438" y="2919413"/>
          <p14:tracePt t="33058" x="4643438" y="2965450"/>
          <p14:tracePt t="33074" x="4643438" y="3027363"/>
          <p14:tracePt t="33282" x="4589463" y="3054350"/>
          <p14:tracePt t="33292" x="4527550" y="3098800"/>
          <p14:tracePt t="33303" x="4438650" y="3143250"/>
          <p14:tracePt t="33313" x="4313238" y="3197225"/>
          <p14:tracePt t="33325" x="4152900" y="3268663"/>
          <p14:tracePt t="33340" x="4010025" y="3367088"/>
          <p14:tracePt t="33357" x="3822700" y="3473450"/>
          <p14:tracePt t="33375" x="3633788" y="3517900"/>
          <p14:tracePt t="33390" x="3571875" y="3517900"/>
          <p14:tracePt t="33407" x="3500438" y="3517900"/>
          <p14:tracePt t="33424" x="3490913" y="3509963"/>
          <p14:tracePt t="33441" x="3473450" y="3500438"/>
          <p14:tracePt t="33457" x="3465513" y="3490913"/>
          <p14:tracePt t="33517" x="3465513" y="3482975"/>
          <p14:tracePt t="33599" x="3465513" y="3473450"/>
          <p14:tracePt t="33619" x="3465513" y="3446463"/>
          <p14:tracePt t="33630" x="3465513" y="3419475"/>
          <p14:tracePt t="33641" x="3500438" y="3384550"/>
          <p14:tracePt t="33657" x="3536950" y="3357563"/>
          <p14:tracePt t="33674" x="3643313" y="3303588"/>
          <p14:tracePt t="33691" x="3714750" y="3286125"/>
          <p14:tracePt t="33707" x="3732213" y="3276600"/>
          <p14:tracePt t="33723" x="3751263" y="3276600"/>
          <p14:tracePt t="33803" x="3741738" y="3276600"/>
          <p14:tracePt t="33825" x="3732213" y="3276600"/>
          <p14:tracePt t="33834" x="3724275" y="3276600"/>
          <p14:tracePt t="33844" x="3714750" y="3276600"/>
          <p14:tracePt t="33857" x="3697288" y="3276600"/>
          <p14:tracePt t="33874" x="3660775" y="3286125"/>
          <p14:tracePt t="33890" x="3643313" y="3286125"/>
          <p14:tracePt t="33907" x="3625850" y="3295650"/>
          <p14:tracePt t="34007" x="3643313" y="3286125"/>
          <p14:tracePt t="34017" x="3660775" y="3286125"/>
          <p14:tracePt t="34028" x="3687763" y="3276600"/>
          <p14:tracePt t="34040" x="3724275" y="3259138"/>
          <p14:tracePt t="34058" x="3803650" y="3232150"/>
          <p14:tracePt t="34074" x="3822700" y="3232150"/>
          <p14:tracePt t="34091" x="3822700" y="3224213"/>
          <p14:tracePt t="34124" x="3822700" y="3214688"/>
          <p14:tracePt t="34142" x="3822700" y="3205163"/>
          <p14:tracePt t="34157" x="3919538" y="3152775"/>
          <p14:tracePt t="34174" x="4098925" y="3089275"/>
          <p14:tracePt t="34191" x="4232275" y="3089275"/>
          <p14:tracePt t="34426" x="4295775" y="3089275"/>
          <p14:tracePt t="34436" x="4340225" y="3089275"/>
          <p14:tracePt t="34447" x="4402138" y="3089275"/>
          <p14:tracePt t="34458" x="4446588" y="3081338"/>
          <p14:tracePt t="34473" x="4537075" y="3054350"/>
          <p14:tracePt t="34491" x="4687888" y="2990850"/>
          <p14:tracePt t="34508" x="4776788" y="2955925"/>
          <p14:tracePt t="34524" x="4795838" y="2946400"/>
          <p14:tracePt t="34541" x="4803775" y="2928938"/>
          <p14:tracePt t="34621" x="4795838" y="2928938"/>
          <p14:tracePt t="34641" x="4786313" y="2928938"/>
          <p14:tracePt t="34651" x="4768850" y="2928938"/>
          <p14:tracePt t="34671" x="4759325" y="2928938"/>
          <p14:tracePt t="34743" x="4759325" y="2919413"/>
          <p14:tracePt t="34773" x="4759325" y="2867025"/>
          <p14:tracePt t="34783" x="4759325" y="2847975"/>
          <p14:tracePt t="34794" x="4759325" y="2840038"/>
          <p14:tracePt t="34807" x="4759325" y="2822575"/>
          <p14:tracePt t="34824" x="4759325" y="2803525"/>
          <p14:tracePt t="34968" x="4751388" y="2813050"/>
          <p14:tracePt t="34978" x="4741863" y="2813050"/>
          <p14:tracePt t="34988" x="4697413" y="2857500"/>
          <p14:tracePt t="34998" x="4625975" y="2901950"/>
          <p14:tracePt t="35009" x="4554538" y="2973388"/>
          <p14:tracePt t="35024" x="4518025" y="2982913"/>
          <p14:tracePt t="35041" x="4491038" y="2990850"/>
          <p14:tracePt t="35057" x="4483100" y="2990850"/>
          <p14:tracePt t="35091" x="4483100" y="2946400"/>
          <p14:tracePt t="35107" x="4491038" y="2928938"/>
          <p14:tracePt t="35124" x="4545013" y="2867025"/>
          <p14:tracePt t="35141" x="4732338" y="2751138"/>
          <p14:tracePt t="35158" x="4894263" y="2670175"/>
          <p14:tracePt t="35174" x="5045075" y="2581275"/>
          <p14:tracePt t="35191" x="5062538" y="2562225"/>
          <p14:tracePt t="35253" x="5062538" y="2571750"/>
          <p14:tracePt t="35263" x="5054600" y="2581275"/>
          <p14:tracePt t="35275" x="5054600" y="2589213"/>
          <p14:tracePt t="35291" x="5045075" y="2589213"/>
          <p14:tracePt t="35308" x="5045075" y="2625725"/>
          <p14:tracePt t="35325" x="5037138" y="2687638"/>
          <p14:tracePt t="35340" x="5027613" y="2714625"/>
          <p14:tracePt t="35358" x="5018088" y="2776538"/>
          <p14:tracePt t="35621" x="5000625" y="2795588"/>
          <p14:tracePt t="35631" x="4929188" y="2847975"/>
          <p14:tracePt t="35643" x="4803775" y="3017838"/>
          <p14:tracePt t="35657" x="4652963" y="3133725"/>
          <p14:tracePt t="35674" x="4537075" y="3205163"/>
          <p14:tracePt t="35691" x="4537075" y="3214688"/>
          <p14:tracePt t="35724" x="4554538" y="3214688"/>
          <p14:tracePt t="35989" x="4527550" y="3214688"/>
          <p14:tracePt t="35999" x="4465638" y="3205163"/>
          <p14:tracePt t="36010" x="4394200" y="3179763"/>
          <p14:tracePt t="36024" x="4268788" y="3089275"/>
          <p14:tracePt t="36041" x="4160838" y="3027363"/>
          <p14:tracePt t="36058" x="4143375" y="3000375"/>
          <p14:tracePt t="36074" x="4133850" y="2982913"/>
          <p14:tracePt t="36244" x="4143375" y="2982913"/>
          <p14:tracePt t="36275" x="4152900" y="2982913"/>
          <p14:tracePt t="36285" x="4160838" y="2990850"/>
          <p14:tracePt t="36295" x="4179888" y="3000375"/>
          <p14:tracePt t="36307" x="4197350" y="3036888"/>
          <p14:tracePt t="36326" x="4224338" y="3054350"/>
          <p14:tracePt t="36341" x="4232275" y="3062288"/>
          <p14:tracePt t="36357" x="4232275" y="3071813"/>
          <p14:tracePt t="36374" x="4232275" y="3081338"/>
          <p14:tracePt t="36612" x="4295775" y="3071813"/>
          <p14:tracePt t="36622" x="4402138" y="3054350"/>
          <p14:tracePt t="36632" x="4510088" y="3054350"/>
          <p14:tracePt t="36643" x="4598988" y="3036888"/>
          <p14:tracePt t="36658" x="4687888" y="3036888"/>
          <p14:tracePt t="36674" x="4848225" y="3062288"/>
          <p14:tracePt t="36691" x="4875213" y="3071813"/>
          <p14:tracePt t="36708" x="4875213" y="3089275"/>
          <p14:tracePt t="36741" x="4875213" y="3098800"/>
          <p14:tracePt t="36758" x="4840288" y="3098800"/>
          <p14:tracePt t="36776" x="4741863" y="3116263"/>
          <p14:tracePt t="36791" x="4660900" y="3133725"/>
          <p14:tracePt t="36808" x="4491038" y="3143250"/>
          <p14:tracePt t="36825" x="4322763" y="3143250"/>
          <p14:tracePt t="36841" x="4286250" y="3143250"/>
          <p14:tracePt t="36857" x="4251325" y="3116263"/>
          <p14:tracePt t="36874" x="4241800" y="3108325"/>
          <p14:tracePt t="36908" x="4241800" y="3098800"/>
          <p14:tracePt t="36928" x="4241800" y="3089275"/>
          <p14:tracePt t="36970" x="4241800" y="3071813"/>
          <p14:tracePt t="37020" x="4251325" y="3071813"/>
          <p14:tracePt t="37031" x="4251325" y="3062288"/>
          <p14:tracePt t="37042" x="4259263" y="3062288"/>
          <p14:tracePt t="37058" x="4286250" y="3054350"/>
          <p14:tracePt t="37074" x="4465638" y="2982913"/>
          <p14:tracePt t="37092" x="4554538" y="2938463"/>
          <p14:tracePt t="37108" x="4572000" y="2919413"/>
          <p14:tracePt t="37125" x="4581525" y="2911475"/>
          <p14:tracePt t="37174" x="4581525" y="2928938"/>
          <p14:tracePt t="37183" x="4581525" y="2965450"/>
          <p14:tracePt t="37194" x="4581525" y="3017838"/>
          <p14:tracePt t="37208" x="4581525" y="3089275"/>
          <p14:tracePt t="37225" x="4572000" y="3187700"/>
          <p14:tracePt t="37241" x="4562475" y="3205163"/>
          <p14:tracePt t="37295" x="4572000" y="3205163"/>
          <p14:tracePt t="37521" x="4625975" y="3197225"/>
          <p14:tracePt t="37533" x="4679950" y="3187700"/>
          <p14:tracePt t="37543" x="4697413" y="3187700"/>
          <p14:tracePt t="37558" x="4705350" y="3170238"/>
          <p14:tracePt t="37575" x="4714875" y="3170238"/>
          <p14:tracePt t="37594" x="4714875" y="3160713"/>
          <p14:tracePt t="37613" x="4705350" y="3160713"/>
          <p14:tracePt t="37633" x="4697413" y="3160713"/>
          <p14:tracePt t="37704" x="4687888" y="3170238"/>
          <p14:tracePt t="37715" x="4687888" y="3187700"/>
          <p14:tracePt t="37726" x="4670425" y="3214688"/>
          <p14:tracePt t="37741" x="4652963" y="3259138"/>
          <p14:tracePt t="37758" x="4633913" y="3303588"/>
          <p14:tracePt t="37775" x="4625975" y="3322638"/>
          <p14:tracePt t="37791" x="4616450" y="3322638"/>
          <p14:tracePt t="37808" x="4616450" y="3330575"/>
          <p14:tracePt t="37826" x="4616450" y="3357563"/>
          <p14:tracePt t="37842" x="4616450" y="3384550"/>
          <p14:tracePt t="37858" x="4633913" y="3446463"/>
          <p14:tracePt t="37875" x="4643438" y="3465513"/>
          <p14:tracePt t="37891" x="4670425" y="3482975"/>
          <p14:tracePt t="37909" x="4679950" y="3482975"/>
          <p14:tracePt t="37941" x="4714875" y="3455988"/>
          <p14:tracePt t="37958" x="4724400" y="3446463"/>
          <p14:tracePt t="38032" x="4714875" y="3446463"/>
          <p14:tracePt t="38042" x="4697413" y="3446463"/>
          <p14:tracePt t="38052" x="4670425" y="3455988"/>
          <p14:tracePt t="38062" x="4643438" y="3455988"/>
          <p14:tracePt t="38075" x="4616450" y="3465513"/>
          <p14:tracePt t="38093" x="4581525" y="3465513"/>
          <p14:tracePt t="38108" x="4572000" y="3465513"/>
          <p14:tracePt t="38125" x="4562475" y="3465513"/>
          <p14:tracePt t="38185" x="4572000" y="3465513"/>
          <p14:tracePt t="38205" x="4589463" y="3455988"/>
          <p14:tracePt t="38215" x="4625975" y="3455988"/>
          <p14:tracePt t="38227" x="4670425" y="3438525"/>
          <p14:tracePt t="38241" x="4697413" y="3429000"/>
          <p14:tracePt t="38258" x="4724400" y="3419475"/>
          <p14:tracePt t="38317" x="4724400" y="3446463"/>
          <p14:tracePt t="38553" x="4759325" y="3446463"/>
          <p14:tracePt t="38563" x="4857750" y="3411538"/>
          <p14:tracePt t="38575" x="4965700" y="3394075"/>
          <p14:tracePt t="38593" x="5205413" y="3340100"/>
          <p14:tracePt t="38609" x="5340350" y="3340100"/>
          <p14:tracePt t="38625" x="5527675" y="3313113"/>
          <p14:tracePt t="38642" x="5616575" y="3313113"/>
          <p14:tracePt t="38658" x="5715000" y="3303588"/>
          <p14:tracePt t="38675" x="5732463" y="3286125"/>
          <p14:tracePt t="38879" x="5626100" y="3286125"/>
          <p14:tracePt t="38889" x="5465763" y="3286125"/>
          <p14:tracePt t="38900" x="5232400" y="3259138"/>
          <p14:tracePt t="38910" x="5018088" y="3205163"/>
          <p14:tracePt t="38925" x="4867275" y="3143250"/>
          <p14:tracePt t="38942" x="4776788" y="3116263"/>
          <p14:tracePt t="38958" x="4776788" y="3108325"/>
          <p14:tracePt t="38975" x="4776788" y="3098800"/>
          <p14:tracePt t="38992" x="4776788" y="3081338"/>
          <p14:tracePt t="39008" x="4786313" y="3071813"/>
          <p14:tracePt t="39025" x="4965700" y="2955925"/>
          <p14:tracePt t="39043" x="5180013" y="2938463"/>
          <p14:tracePt t="39058" x="5251450" y="2938463"/>
          <p14:tracePt t="39075" x="5384800" y="2982913"/>
          <p14:tracePt t="39092" x="5438775" y="3062288"/>
          <p14:tracePt t="39108" x="5510213" y="3125788"/>
          <p14:tracePt t="39125" x="5562600" y="3214688"/>
          <p14:tracePt t="39142" x="5572125" y="3295650"/>
          <p14:tracePt t="39158" x="5572125" y="3411538"/>
          <p14:tracePt t="39410" x="5537200" y="3455988"/>
          <p14:tracePt t="39420" x="5483225" y="3500438"/>
          <p14:tracePt t="39431" x="5411788" y="3536950"/>
          <p14:tracePt t="39442" x="5375275" y="3544888"/>
          <p14:tracePt t="39459" x="5313363" y="3571875"/>
          <p14:tracePt t="39475" x="5205413" y="3616325"/>
          <p14:tracePt t="39492" x="5099050" y="3670300"/>
          <p14:tracePt t="39508" x="5062538" y="3687763"/>
          <p14:tracePt t="39525" x="5010150" y="3724275"/>
          <p14:tracePt t="39635" x="5018088" y="3724275"/>
          <p14:tracePt t="39645" x="5045075" y="3724275"/>
          <p14:tracePt t="39655" x="5062538" y="3724275"/>
          <p14:tracePt t="39666" x="5099050" y="3724275"/>
          <p14:tracePt t="39677" x="5153025" y="3724275"/>
          <p14:tracePt t="39692" x="5251450" y="3724275"/>
          <p14:tracePt t="39709" x="5419725" y="3714750"/>
          <p14:tracePt t="39726" x="5527675" y="3697288"/>
          <p14:tracePt t="39742" x="5589588" y="3679825"/>
          <p14:tracePt t="39758" x="5732463" y="3616325"/>
          <p14:tracePt t="39775" x="5822950" y="3562350"/>
          <p14:tracePt t="39792" x="5983288" y="3446463"/>
          <p14:tracePt t="39809" x="6099175" y="3303588"/>
          <p14:tracePt t="39825" x="6143625" y="3197225"/>
          <p14:tracePt t="39842" x="6188075" y="3081338"/>
          <p14:tracePt t="39860" x="6197600" y="3027363"/>
          <p14:tracePt t="39892" x="6197600" y="2973388"/>
          <p14:tracePt t="39908" x="6197600" y="2965450"/>
          <p14:tracePt t="39925" x="6188075" y="2938463"/>
          <p14:tracePt t="39942" x="6161088" y="2867025"/>
          <p14:tracePt t="39959" x="6143625" y="2840038"/>
          <p14:tracePt t="39975" x="6108700" y="2768600"/>
          <p14:tracePt t="39992" x="6081713" y="2732088"/>
          <p14:tracePt t="40009" x="6072188" y="2724150"/>
          <p14:tracePt t="40026" x="6054725" y="2705100"/>
          <p14:tracePt t="40043" x="6027738" y="2679700"/>
          <p14:tracePt t="40058" x="5991225" y="2652713"/>
          <p14:tracePt t="40075" x="5911850" y="2633663"/>
          <p14:tracePt t="40092" x="5884863" y="2625725"/>
          <p14:tracePt t="40109" x="5813425" y="2598738"/>
          <p14:tracePt t="40126" x="5715000" y="2571750"/>
          <p14:tracePt t="40142" x="5680075" y="2571750"/>
          <p14:tracePt t="40159" x="5599113" y="2544763"/>
          <p14:tracePt t="40176" x="5545138" y="2527300"/>
          <p14:tracePt t="40192" x="5483225" y="2482850"/>
          <p14:tracePt t="40208" x="5411788" y="2482850"/>
          <p14:tracePt t="40225" x="5394325" y="2482850"/>
          <p14:tracePt t="40242" x="5367338" y="2482850"/>
          <p14:tracePt t="40258" x="5340350" y="2517775"/>
          <p14:tracePt t="40275" x="5330825" y="2527300"/>
          <p14:tracePt t="40292" x="5322888" y="2544763"/>
          <p14:tracePt t="40310" x="5303838" y="2571750"/>
          <p14:tracePt t="40325" x="5295900" y="2581275"/>
          <p14:tracePt t="40342" x="5268913" y="2633663"/>
          <p14:tracePt t="40360" x="5224463" y="2724150"/>
          <p14:tracePt t="40375" x="5205413" y="2795588"/>
          <p14:tracePt t="40392" x="5170488" y="2919413"/>
          <p14:tracePt t="40408" x="5160963" y="2946400"/>
          <p14:tracePt t="40425" x="5143500" y="3027363"/>
          <p14:tracePt t="40442" x="5126038" y="3125788"/>
          <p14:tracePt t="40459" x="5116513" y="3214688"/>
          <p14:tracePt t="40476" x="5116513" y="3348038"/>
          <p14:tracePt t="40493" x="5116513" y="3375025"/>
          <p14:tracePt t="40509" x="5116513" y="3411538"/>
          <p14:tracePt t="40526" x="5116513" y="3438525"/>
          <p14:tracePt t="40543" x="5116513" y="3455988"/>
          <p14:tracePt t="40559" x="5116513" y="3517900"/>
          <p14:tracePt t="40575" x="5126038" y="3598863"/>
          <p14:tracePt t="40592" x="5133975" y="3608388"/>
          <p14:tracePt t="40609" x="5143500" y="3625850"/>
          <p14:tracePt t="40626" x="5160963" y="3643313"/>
          <p14:tracePt t="40642" x="5180013" y="3660775"/>
          <p14:tracePt t="40659" x="5241925" y="3687763"/>
          <p14:tracePt t="40677" x="5322888" y="3714750"/>
          <p14:tracePt t="40692" x="5375275" y="3741738"/>
          <p14:tracePt t="40709" x="5429250" y="3768725"/>
          <p14:tracePt t="40726" x="5456238" y="3776663"/>
          <p14:tracePt t="40742" x="5500688" y="3776663"/>
          <p14:tracePt t="40759" x="5572125" y="3776663"/>
          <p14:tracePt t="40775" x="5634038" y="3741738"/>
          <p14:tracePt t="40792" x="5776913" y="3670300"/>
          <p14:tracePt t="40810" x="5902325" y="3581400"/>
          <p14:tracePt t="40826" x="5965825" y="3473450"/>
          <p14:tracePt t="40842" x="6000750" y="3268663"/>
          <p14:tracePt t="40860" x="6018213" y="3125788"/>
          <p14:tracePt t="40876" x="6018213" y="3054350"/>
          <p14:tracePt t="40893" x="6037263" y="2884488"/>
          <p14:tracePt t="40909" x="6037263" y="2803525"/>
          <p14:tracePt t="40926" x="6045200" y="2679700"/>
          <p14:tracePt t="40942" x="6045200" y="2616200"/>
          <p14:tracePt t="40959" x="6045200" y="2608263"/>
          <p14:tracePt t="40993" x="6027738" y="2571750"/>
          <p14:tracePt t="41009" x="6010275" y="2554288"/>
          <p14:tracePt t="41026" x="5983288" y="2509838"/>
          <p14:tracePt t="41042" x="5983288" y="2490788"/>
          <p14:tracePt t="41045" x="5965825" y="2455863"/>
          <p14:tracePt t="41059" x="5946775" y="2438400"/>
          <p14:tracePt t="41076" x="5929313" y="2401888"/>
          <p14:tracePt t="41092" x="5919788" y="2393950"/>
          <p14:tracePt t="41109" x="5884863" y="2366963"/>
          <p14:tracePt t="41127" x="5840413" y="2339975"/>
          <p14:tracePt t="41143" x="5822950" y="2330450"/>
          <p14:tracePt t="41160" x="5768975" y="2330450"/>
          <p14:tracePt t="41176" x="5741988" y="2330450"/>
          <p14:tracePt t="41193" x="5680075" y="2330450"/>
          <p14:tracePt t="41209" x="5581650" y="2339975"/>
          <p14:tracePt t="41225" x="5527675" y="2366963"/>
          <p14:tracePt t="41242" x="5429250" y="2401888"/>
          <p14:tracePt t="41259" x="5322888" y="2465388"/>
          <p14:tracePt t="41276" x="5276850" y="2509838"/>
          <p14:tracePt t="41292" x="5187950" y="2652713"/>
          <p14:tracePt t="41310" x="5143500" y="2714625"/>
          <p14:tracePt t="41325" x="5126038" y="2751138"/>
          <p14:tracePt t="41342" x="5037138" y="2857500"/>
          <p14:tracePt t="41359" x="5018088" y="2955925"/>
          <p14:tracePt t="41586" x="4965700" y="2982913"/>
          <p14:tracePt t="41596" x="4867275" y="3000375"/>
          <p14:tracePt t="41606" x="4759325" y="3027363"/>
          <p14:tracePt t="41618" x="4554538" y="3044825"/>
          <p14:tracePt t="41627" x="4286250" y="3062288"/>
          <p14:tracePt t="41643" x="4010025" y="3071813"/>
          <p14:tracePt t="41659" x="3473450" y="3089275"/>
          <p14:tracePt t="41677" x="3179763" y="3098800"/>
          <p14:tracePt t="41692" x="3098800" y="3098800"/>
          <p14:tracePt t="41709" x="2982913" y="3098800"/>
          <p14:tracePt t="41726" x="2965450" y="3098800"/>
          <p14:tracePt t="41743" x="2965450" y="3108325"/>
          <p14:tracePt t="41770" x="2973388" y="3108325"/>
          <p14:tracePt t="41780" x="2982913" y="3108325"/>
          <p14:tracePt t="41800" x="2990850" y="3108325"/>
          <p14:tracePt t="41882" x="2990850" y="3116263"/>
          <p14:tracePt t="41994" x="2990850" y="3125788"/>
          <p14:tracePt t="42076" x="3000375" y="3143250"/>
          <p14:tracePt t="42086" x="3009900" y="3170238"/>
          <p14:tracePt t="42096" x="3036888" y="3179763"/>
          <p14:tracePt t="42109" x="3062288" y="3187700"/>
          <p14:tracePt t="42127" x="3098800" y="3197225"/>
          <p14:tracePt t="42143" x="3108325" y="3197225"/>
          <p14:tracePt t="42160" x="3133725" y="3197225"/>
          <p14:tracePt t="42192" x="3133725" y="3205163"/>
          <p14:tracePt t="42260" x="3116263" y="3205163"/>
          <p14:tracePt t="42270" x="3098800" y="3205163"/>
          <p14:tracePt t="42280" x="3071813" y="3205163"/>
          <p14:tracePt t="42293" x="3044825" y="3214688"/>
          <p14:tracePt t="42311" x="2990850" y="3214688"/>
          <p14:tracePt t="42326" x="2982913" y="3214688"/>
          <p14:tracePt t="42343" x="2973388" y="3214688"/>
          <p14:tracePt t="42423" x="2990850" y="3214688"/>
          <p14:tracePt t="42433" x="3000375" y="3214688"/>
          <p14:tracePt t="42445" x="3036888" y="3214688"/>
          <p14:tracePt t="42460" x="3089275" y="3214688"/>
          <p14:tracePt t="42476" x="3205163" y="3214688"/>
          <p14:tracePt t="42493" x="3241675" y="3214688"/>
          <p14:tracePt t="42510" x="3313113" y="3214688"/>
          <p14:tracePt t="42526" x="3313113" y="3224213"/>
          <p14:tracePt t="42559" x="3303588" y="3224213"/>
          <p14:tracePt t="42577" x="3286125" y="3224213"/>
          <p14:tracePt t="42593" x="3268663" y="3224213"/>
          <p14:tracePt t="42610" x="3251200" y="3224213"/>
          <p14:tracePt t="42627" x="3214688" y="3224213"/>
          <p14:tracePt t="42643" x="3116263" y="3241675"/>
          <p14:tracePt t="42659" x="3044825" y="3251200"/>
          <p14:tracePt t="42676" x="3036888" y="3251200"/>
          <p14:tracePt t="42693" x="3027363" y="3251200"/>
          <p14:tracePt t="42720" x="3036888" y="3251200"/>
          <p14:tracePt t="42730" x="3044825" y="3251200"/>
          <p14:tracePt t="42742" x="3062288" y="3251200"/>
          <p14:tracePt t="42760" x="3143250" y="3251200"/>
          <p14:tracePt t="42776" x="3224213" y="3241675"/>
          <p14:tracePt t="42792" x="3384550" y="3241675"/>
          <p14:tracePt t="42811" x="3411538" y="3241675"/>
          <p14:tracePt t="42872" x="3402013" y="3241675"/>
          <p14:tracePt t="42894" x="3411538" y="3241675"/>
          <p14:tracePt t="42903" x="3419475" y="3241675"/>
          <p14:tracePt t="42913" x="3482975" y="3241675"/>
          <p14:tracePt t="42926" x="3616325" y="3232150"/>
          <p14:tracePt t="42944" x="4116388" y="3232150"/>
          <p14:tracePt t="42960" x="4537075" y="3259138"/>
          <p14:tracePt t="42976" x="5367338" y="3411538"/>
          <p14:tracePt t="42992" x="5688013" y="3455988"/>
          <p14:tracePt t="43009" x="5983288" y="3455988"/>
          <p14:tracePt t="43026" x="6037263" y="3419475"/>
          <p14:tracePt t="43043" x="6037263" y="3394075"/>
          <p14:tracePt t="43046" x="6037263" y="3375025"/>
          <p14:tracePt t="43059" x="6018213" y="3348038"/>
          <p14:tracePt t="43077" x="5946775" y="3276600"/>
          <p14:tracePt t="43093" x="5919788" y="3241675"/>
          <p14:tracePt t="43148" x="5911850" y="3214688"/>
          <p14:tracePt t="43159" x="5894388" y="3205163"/>
          <p14:tracePt t="43169" x="5875338" y="3187700"/>
          <p14:tracePt t="43179" x="5848350" y="3179763"/>
          <p14:tracePt t="43192" x="5803900" y="3143250"/>
          <p14:tracePt t="43210" x="5759450" y="3133725"/>
          <p14:tracePt t="43250" x="5759450" y="3116263"/>
          <p14:tracePt t="43262" x="5759450" y="3108325"/>
          <p14:tracePt t="43276" x="5759450" y="3089275"/>
          <p14:tracePt t="43293" x="5759450" y="3044825"/>
          <p14:tracePt t="43309" x="5759450" y="3017838"/>
          <p14:tracePt t="43326" x="5759450" y="2919413"/>
          <p14:tracePt t="43343" x="5759450" y="2874963"/>
          <p14:tracePt t="43376" x="5751513" y="2830513"/>
          <p14:tracePt t="43464" x="5751513" y="2840038"/>
          <p14:tracePt t="43476" x="5741988" y="2847975"/>
          <p14:tracePt t="43485" x="5724525" y="2894013"/>
          <p14:tracePt t="43496" x="5688013" y="2990850"/>
          <p14:tracePt t="43509" x="5670550" y="3027363"/>
          <p14:tracePt t="43527" x="5661025" y="3044825"/>
          <p14:tracePt t="43771" x="5653088" y="3044825"/>
          <p14:tracePt t="43782" x="5634038" y="3044825"/>
          <p14:tracePt t="43793" x="5589588" y="3044825"/>
          <p14:tracePt t="43809" x="5340350" y="3044825"/>
          <p14:tracePt t="43826" x="5116513" y="3017838"/>
          <p14:tracePt t="43843" x="5037138" y="3000375"/>
          <p14:tracePt t="43860" x="5018088" y="2982913"/>
          <p14:tracePt t="43877" x="5000625" y="2982913"/>
          <p14:tracePt t="44098" x="5027613" y="2982913"/>
          <p14:tracePt t="44109" x="5143500" y="3044825"/>
          <p14:tracePt t="44119" x="5313363" y="3143250"/>
          <p14:tracePt t="44129" x="5394325" y="3187700"/>
          <p14:tracePt t="44143" x="5456238" y="3205163"/>
          <p14:tracePt t="44160" x="5537200" y="3205163"/>
          <p14:tracePt t="44176" x="5545138" y="3205163"/>
          <p14:tracePt t="44193" x="5554663" y="3205163"/>
          <p14:tracePt t="44252" x="5545138" y="3205163"/>
          <p14:tracePt t="44262" x="5537200" y="3205163"/>
          <p14:tracePt t="44272" x="5527675" y="3205163"/>
          <p14:tracePt t="44283" x="5518150" y="3205163"/>
          <p14:tracePt t="44293" x="5473700" y="3205163"/>
          <p14:tracePt t="44310" x="5322888" y="3214688"/>
          <p14:tracePt t="44327" x="4983163" y="3224213"/>
          <p14:tracePt t="44343" x="4456113" y="2894013"/>
          <p14:tracePt t="44360" x="4251325" y="2714625"/>
          <p14:tracePt t="44376" x="3990975" y="2401888"/>
          <p14:tracePt t="44394" x="3857625" y="2098675"/>
          <p14:tracePt t="44410" x="3840163" y="2017713"/>
          <p14:tracePt t="44426" x="3822700" y="1911350"/>
          <p14:tracePt t="44443" x="3803650" y="1893888"/>
          <p14:tracePt t="44459" x="3776663" y="1847850"/>
          <p14:tracePt t="44477" x="3724275" y="1785938"/>
          <p14:tracePt t="44493" x="3687763" y="1704975"/>
          <p14:tracePt t="44510" x="3571875" y="1446213"/>
          <p14:tracePt t="44528" x="3384550" y="857250"/>
          <p14:tracePt t="44544" x="3340100" y="785813"/>
          <p14:tracePt t="44560" x="3313113" y="750888"/>
          <p14:tracePt t="44578" x="3286125" y="750888"/>
          <p14:tracePt t="44593" x="3241675" y="768350"/>
          <p14:tracePt t="44610" x="3081338" y="866775"/>
          <p14:tracePt t="44626" x="2990850" y="901700"/>
          <p14:tracePt t="44643" x="2741613" y="1017588"/>
          <p14:tracePt t="44660" x="2633663" y="1044575"/>
          <p14:tracePt t="44676" x="2625725" y="1044575"/>
          <p14:tracePt t="44693" x="2633663" y="1044575"/>
          <p14:tracePt t="44711" x="2652713" y="1027113"/>
          <p14:tracePt t="44743" x="2670175" y="1017588"/>
          <p14:tracePt t="44760" x="2679700" y="1036638"/>
          <p14:tracePt t="44777" x="2697163" y="1054100"/>
          <p14:tracePt t="44794" x="2714625" y="1071563"/>
          <p14:tracePt t="44809" x="2732088" y="1089025"/>
          <p14:tracePt t="44827" x="2759075" y="1143000"/>
          <p14:tracePt t="44844" x="2786063" y="1241425"/>
          <p14:tracePt t="44860" x="2822575" y="1322388"/>
          <p14:tracePt t="44876" x="2946400" y="1401763"/>
          <p14:tracePt t="44894" x="3054350" y="1438275"/>
          <p14:tracePt t="44910" x="3394075" y="1527175"/>
          <p14:tracePt t="44927" x="3581400" y="1608138"/>
          <p14:tracePt t="44943" x="3625850" y="1625600"/>
          <p14:tracePt t="44960" x="3652838" y="1652588"/>
          <p14:tracePt t="44977" x="3687763" y="1670050"/>
          <p14:tracePt t="44993" x="3732213" y="1679575"/>
          <p14:tracePt t="45010" x="3902075" y="1741488"/>
          <p14:tracePt t="45028" x="4010025" y="1714500"/>
          <p14:tracePt t="45044" x="4044950" y="1697038"/>
          <p14:tracePt t="45060" x="4071938" y="1660525"/>
          <p14:tracePt t="45078" x="4143375" y="1581150"/>
          <p14:tracePt t="51354" x="3840163" y="1768475"/>
          <p14:tracePt t="51364" x="3803650" y="1874838"/>
          <p14:tracePt t="51374" x="3795713" y="2009775"/>
          <p14:tracePt t="51384" x="3795713" y="2187575"/>
          <p14:tracePt t="51395" x="3776663" y="2465388"/>
          <p14:tracePt t="51412" x="3776663" y="2705100"/>
          <p14:tracePt t="51428" x="3776663" y="3143250"/>
          <p14:tracePt t="51446" x="3795713" y="3509963"/>
          <p14:tracePt t="51462" x="3830638" y="3840163"/>
          <p14:tracePt t="51479" x="3938588" y="4313238"/>
          <p14:tracePt t="51495" x="3965575" y="4572000"/>
          <p14:tracePt t="51701" x="3965575" y="4581525"/>
          <p14:tracePt t="51711" x="3956050" y="4598988"/>
          <p14:tracePt t="51721" x="3929063" y="4625975"/>
          <p14:tracePt t="51731" x="3884613" y="4679950"/>
          <p14:tracePt t="51745" x="3830638" y="4759325"/>
          <p14:tracePt t="51762" x="3643313" y="5072063"/>
          <p14:tracePt t="51779" x="3536950" y="5170488"/>
          <p14:tracePt t="51796" x="3268663" y="5295900"/>
          <p14:tracePt t="51813" x="3062288" y="5303838"/>
          <p14:tracePt t="51828" x="3009900" y="5295900"/>
          <p14:tracePt t="51845" x="3000375" y="5259388"/>
          <p14:tracePt t="51862" x="3000375" y="5232400"/>
          <p14:tracePt t="51878" x="3054350" y="5108575"/>
          <p14:tracePt t="51895" x="3375025" y="4714875"/>
          <p14:tracePt t="51912" x="3732213" y="4473575"/>
          <p14:tracePt t="51928" x="4616450" y="3946525"/>
          <p14:tracePt t="51946" x="5348288" y="3589338"/>
          <p14:tracePt t="51962" x="5562600" y="3473450"/>
          <p14:tracePt t="51978" x="5670550" y="3375025"/>
          <p14:tracePt t="52012" x="5661025" y="3375025"/>
          <p14:tracePt t="52029" x="5634038" y="3375025"/>
          <p14:tracePt t="52047" x="5554663" y="3394075"/>
          <p14:tracePt t="52061" x="5456238" y="3411538"/>
          <p14:tracePt t="52079" x="5170488" y="3446463"/>
          <p14:tracePt t="52095" x="5037138" y="3465513"/>
          <p14:tracePt t="52111" x="4884738" y="3473450"/>
          <p14:tracePt t="52130" x="4813300" y="3473450"/>
          <p14:tracePt t="52145" x="4795838" y="3473450"/>
          <p14:tracePt t="52162" x="4776788" y="3482975"/>
          <p14:tracePt t="52178" x="4776788" y="3490913"/>
          <p14:tracePt t="52221" x="4786313" y="3490913"/>
          <p14:tracePt t="52231" x="4803775" y="3490913"/>
          <p14:tracePt t="52245" x="4813300" y="3482975"/>
          <p14:tracePt t="52262" x="4830763" y="3482975"/>
          <p14:tracePt t="52344" x="4848225" y="3482975"/>
          <p14:tracePt t="52364" x="4857750" y="3482975"/>
          <p14:tracePt t="52384" x="4867275" y="3482975"/>
          <p14:tracePt t="52395" x="4894263" y="3482975"/>
          <p14:tracePt t="52405" x="4902200" y="3482975"/>
          <p14:tracePt t="52415" x="4929188" y="3473450"/>
          <p14:tracePt t="52429" x="4946650" y="3473450"/>
          <p14:tracePt t="52446" x="5018088" y="3465513"/>
          <p14:tracePt t="52462" x="5062538" y="3455988"/>
          <p14:tracePt t="52479" x="5099050" y="3446463"/>
          <p14:tracePt t="52773" x="5081588" y="3455988"/>
          <p14:tracePt t="52783" x="5054600" y="3465513"/>
          <p14:tracePt t="52796" x="5010150" y="3490913"/>
          <p14:tracePt t="52812" x="4973638" y="3517900"/>
          <p14:tracePt t="52829" x="4911725" y="3581400"/>
          <p14:tracePt t="52845" x="4875213" y="3687763"/>
          <p14:tracePt t="52879" x="4875213" y="3697288"/>
          <p14:tracePt t="52896" x="4894263" y="3714750"/>
          <p14:tracePt t="52912" x="4929188" y="3741738"/>
          <p14:tracePt t="52929" x="5010150" y="3741738"/>
          <p14:tracePt t="52947" x="5180013" y="3724275"/>
          <p14:tracePt t="52962" x="5340350" y="3625850"/>
          <p14:tracePt t="52979" x="5554663" y="3402013"/>
          <p14:tracePt t="52995" x="5608638" y="3348038"/>
          <p14:tracePt t="53012" x="5661025" y="3276600"/>
          <p14:tracePt t="53029" x="5670550" y="3268663"/>
          <p14:tracePt t="53100" x="5661025" y="3268663"/>
          <p14:tracePt t="53120" x="5653088" y="3268663"/>
          <p14:tracePt t="53131" x="5634038" y="3268663"/>
          <p14:tracePt t="53151" x="5626100" y="3268663"/>
          <p14:tracePt t="53161" x="5599113" y="3268663"/>
          <p14:tracePt t="53171" x="5572125" y="3268663"/>
          <p14:tracePt t="53181" x="5537200" y="3268663"/>
          <p14:tracePt t="53195" x="5500688" y="3268663"/>
          <p14:tracePt t="53213" x="5429250" y="3295650"/>
          <p14:tracePt t="53229" x="5394325" y="3313113"/>
          <p14:tracePt t="53245" x="5303838" y="3375025"/>
          <p14:tracePt t="53263" x="5214938" y="3509963"/>
          <p14:tracePt t="53279" x="5180013" y="3536950"/>
          <p14:tracePt t="53295" x="5160963" y="3554413"/>
          <p14:tracePt t="53345" x="5197475" y="3544888"/>
          <p14:tracePt t="53569" x="5197475" y="3581400"/>
          <p14:tracePt t="53580" x="5180013" y="3616325"/>
          <p14:tracePt t="53590" x="5160963" y="3697288"/>
          <p14:tracePt t="53600" x="5153025" y="3822700"/>
          <p14:tracePt t="53612" x="5116513" y="4044950"/>
          <p14:tracePt t="53630" x="5045075" y="4224338"/>
          <p14:tracePt t="53645" x="5027613" y="4286250"/>
          <p14:tracePt t="53662" x="5010150" y="4348163"/>
          <p14:tracePt t="53679" x="5010150" y="4357688"/>
          <p14:tracePt t="53712" x="5037138" y="4419600"/>
          <p14:tracePt t="53907" x="5045075" y="4419600"/>
          <p14:tracePt t="53917" x="5045075" y="4411663"/>
          <p14:tracePt t="53929" x="5072063" y="4384675"/>
          <p14:tracePt t="53947" x="5133975" y="4268788"/>
          <p14:tracePt t="53963" x="5153025" y="4232275"/>
          <p14:tracePt t="53979" x="5160963" y="4152900"/>
          <p14:tracePt t="54019" x="5153025" y="4179888"/>
          <p14:tracePt t="54030" x="5143500" y="4179888"/>
          <p14:tracePt t="54046" x="5143500" y="4187825"/>
          <p14:tracePt t="54062" x="5143500" y="4197350"/>
          <p14:tracePt t="54081" x="5143500" y="4205288"/>
          <p14:tracePt t="54096" x="5143500" y="4214813"/>
          <p14:tracePt t="54113" x="5143500" y="4232275"/>
          <p14:tracePt t="54130" x="5143500" y="4276725"/>
          <p14:tracePt t="54146" x="5143500" y="4303713"/>
          <p14:tracePt t="54163" x="5133975" y="4419600"/>
          <p14:tracePt t="54179" x="5126038" y="4473575"/>
          <p14:tracePt t="54196" x="5116513" y="4510088"/>
          <p14:tracePt t="54213" x="5116513" y="4518025"/>
          <p14:tracePt t="54285" x="5116513" y="4510088"/>
          <p14:tracePt t="54295" x="5116513" y="4500563"/>
          <p14:tracePt t="54427" x="5108575" y="4500563"/>
          <p14:tracePt t="54478" x="5099050" y="4500563"/>
          <p14:tracePt t="54499" x="5089525" y="4510088"/>
          <p14:tracePt t="54509" x="5072063" y="4518025"/>
          <p14:tracePt t="54519" x="5062538" y="4518025"/>
          <p14:tracePt t="54531" x="5054600" y="4518025"/>
          <p14:tracePt t="54560" x="5054600" y="4527550"/>
          <p14:tracePt t="54663" x="5062538" y="4527550"/>
          <p14:tracePt t="54672" x="5081588" y="4527550"/>
          <p14:tracePt t="54683" x="5133975" y="4527550"/>
          <p14:tracePt t="54696" x="5205413" y="4527550"/>
          <p14:tracePt t="54714" x="5303838" y="4537075"/>
          <p14:tracePt t="54729" x="5348288" y="4537075"/>
          <p14:tracePt t="54746" x="5375275" y="4537075"/>
          <p14:tracePt t="54762" x="5384800" y="4537075"/>
          <p14:tracePt t="54816" x="5375275" y="4537075"/>
          <p14:tracePt t="54826" x="5357813" y="4537075"/>
          <p14:tracePt t="54836" x="5348288" y="4537075"/>
          <p14:tracePt t="54848" x="5340350" y="4545013"/>
          <p14:tracePt t="54862" x="5330825" y="4545013"/>
          <p14:tracePt t="54879" x="5251450" y="4572000"/>
          <p14:tracePt t="54897" x="5143500" y="4616450"/>
          <p14:tracePt t="54913" x="5126038" y="4625975"/>
          <p14:tracePt t="54930" x="5072063" y="4705350"/>
          <p14:tracePt t="54946" x="5037138" y="4732338"/>
          <p14:tracePt t="54962" x="5000625" y="4768850"/>
          <p14:tracePt t="54979" x="5000625" y="4776788"/>
          <p14:tracePt t="55013" x="5018088" y="4776788"/>
          <p14:tracePt t="55031" x="5037138" y="4776788"/>
          <p14:tracePt t="55046" x="5045075" y="4776788"/>
          <p14:tracePt t="55062" x="5089525" y="4786313"/>
          <p14:tracePt t="55081" x="5180013" y="4822825"/>
          <p14:tracePt t="55096" x="5224463" y="4840288"/>
          <p14:tracePt t="55112" x="5268913" y="4875213"/>
          <p14:tracePt t="55130" x="5276850" y="4884738"/>
          <p14:tracePt t="55146" x="5276850" y="4894263"/>
          <p14:tracePt t="55164" x="5276850" y="4902200"/>
          <p14:tracePt t="55183" x="5276850" y="4919663"/>
          <p14:tracePt t="55196" x="5276850" y="4956175"/>
          <p14:tracePt t="55214" x="5205413" y="5081588"/>
          <p14:tracePt t="55229" x="5143500" y="5143500"/>
          <p14:tracePt t="55246" x="4919663" y="5357813"/>
          <p14:tracePt t="55262" x="4751388" y="5473700"/>
          <p14:tracePt t="55279" x="4491038" y="5680075"/>
          <p14:tracePt t="55296" x="4456113" y="5688013"/>
          <p14:tracePt t="55329" x="4456113" y="5661025"/>
          <p14:tracePt t="55347" x="4456113" y="5626100"/>
          <p14:tracePt t="55362" x="4465638" y="5616575"/>
          <p14:tracePt t="55379" x="4483100" y="5599113"/>
          <p14:tracePt t="55396" x="4491038" y="5599113"/>
          <p14:tracePt t="55413" x="4537075" y="5562600"/>
          <p14:tracePt t="55429" x="4633913" y="5527675"/>
          <p14:tracePt t="55446" x="4660900" y="5500688"/>
          <p14:tracePt t="55462" x="4741863" y="5438775"/>
          <p14:tracePt t="55480" x="4848225" y="5330825"/>
          <p14:tracePt t="55496" x="4902200" y="5170488"/>
          <p14:tracePt t="55513" x="5000625" y="5045075"/>
          <p14:tracePt t="55531" x="5045075" y="4911725"/>
          <p14:tracePt t="55546" x="5062538" y="4867275"/>
          <p14:tracePt t="55563" x="5072063" y="4795838"/>
          <p14:tracePt t="55579" x="5081588" y="4751388"/>
          <p14:tracePt t="55596" x="5072063" y="4714875"/>
          <p14:tracePt t="55613" x="5054600" y="4705350"/>
          <p14:tracePt t="55630" x="5000625" y="4679950"/>
          <p14:tracePt t="55646" x="4884738" y="4679950"/>
          <p14:tracePt t="55664" x="4803775" y="4705350"/>
          <p14:tracePt t="55679" x="4786313" y="4714875"/>
          <p14:tracePt t="55696" x="4759325" y="4732338"/>
          <p14:tracePt t="55990" x="4795838" y="4724400"/>
          <p14:tracePt t="56001" x="4867275" y="4687888"/>
          <p14:tracePt t="56011" x="4965700" y="4625975"/>
          <p14:tracePt t="56021" x="5045075" y="4608513"/>
          <p14:tracePt t="56032" x="5108575" y="4589463"/>
          <p14:tracePt t="56046" x="5133975" y="4581525"/>
          <p14:tracePt t="56063" x="5160963" y="4581525"/>
          <p14:tracePt t="56123" x="5153025" y="4581525"/>
          <p14:tracePt t="56143" x="5143500" y="4581525"/>
          <p14:tracePt t="56155" x="5143500" y="4589463"/>
          <p14:tracePt t="56166" x="5143500" y="4598988"/>
          <p14:tracePt t="56180" x="5133975" y="4608513"/>
          <p14:tracePt t="56196" x="5116513" y="4633913"/>
          <p14:tracePt t="56213" x="5099050" y="4652963"/>
          <p14:tracePt t="56230" x="5062538" y="4679950"/>
          <p14:tracePt t="56246" x="5045075" y="4697413"/>
          <p14:tracePt t="56279" x="5037138" y="4705350"/>
          <p14:tracePt t="56348" x="5045075" y="4705350"/>
          <p14:tracePt t="56358" x="5054600" y="4705350"/>
          <p14:tracePt t="56378" x="5072063" y="4705350"/>
          <p14:tracePt t="56388" x="5081588" y="4697413"/>
          <p14:tracePt t="56399" x="5089525" y="4697413"/>
          <p14:tracePt t="56413" x="5099050" y="4697413"/>
          <p14:tracePt t="56439" x="5099050" y="4687888"/>
          <p14:tracePt t="56460" x="5108575" y="4670425"/>
          <p14:tracePt t="56470" x="5126038" y="4633913"/>
          <p14:tracePt t="56482" x="5153025" y="4572000"/>
          <p14:tracePt t="56496" x="5160963" y="4545013"/>
          <p14:tracePt t="56513" x="5160963" y="4500563"/>
          <p14:tracePt t="56530" x="5160963" y="4465638"/>
          <p14:tracePt t="56546" x="5160963" y="4429125"/>
          <p14:tracePt t="56563" x="5160963" y="4419600"/>
          <p14:tracePt t="56766" x="5160963" y="4429125"/>
          <p14:tracePt t="56787" x="5160963" y="4438650"/>
          <p14:tracePt t="56798" x="5160963" y="4446588"/>
          <p14:tracePt t="56807" x="5160963" y="4456113"/>
          <p14:tracePt t="56817" x="5153025" y="4473575"/>
          <p14:tracePt t="56829" x="5153025" y="4483100"/>
          <p14:tracePt t="56846" x="5153025" y="4491038"/>
          <p14:tracePt t="56863" x="5143500" y="4510088"/>
          <p14:tracePt t="56880" x="5143500" y="4518025"/>
          <p14:tracePt t="56896" x="5143500" y="4527550"/>
          <p14:tracePt t="56913" x="5143500" y="4537075"/>
          <p14:tracePt t="57083" x="5133975" y="4537075"/>
          <p14:tracePt t="57103" x="5126038" y="4537075"/>
          <p14:tracePt t="57124" x="5108575" y="4545013"/>
          <p14:tracePt t="57137" x="5089525" y="4554538"/>
          <p14:tracePt t="57144" x="5081588" y="4562475"/>
          <p14:tracePt t="57156" x="5062538" y="4562475"/>
          <p14:tracePt t="57165" x="5054600" y="4562475"/>
          <p14:tracePt t="57180" x="5054600" y="4572000"/>
          <p14:tracePt t="57277" x="5072063" y="4572000"/>
          <p14:tracePt t="57297" x="5081588" y="4572000"/>
          <p14:tracePt t="57308" x="5108575" y="4572000"/>
          <p14:tracePt t="57318" x="5126038" y="4572000"/>
          <p14:tracePt t="57330" x="5153025" y="4572000"/>
          <p14:tracePt t="57346" x="5187950" y="4572000"/>
          <p14:tracePt t="57363" x="5241925" y="4572000"/>
          <p14:tracePt t="57380" x="5251450" y="4562475"/>
          <p14:tracePt t="57397" x="5251450" y="4554538"/>
          <p14:tracePt t="57414" x="5251450" y="4537075"/>
          <p14:tracePt t="57431" x="5241925" y="4518025"/>
          <p14:tracePt t="57446" x="5241925" y="4510088"/>
          <p14:tracePt t="57463" x="5241925" y="4456113"/>
          <p14:tracePt t="57481" x="5241925" y="4384675"/>
          <p14:tracePt t="57496" x="5241925" y="4375150"/>
          <p14:tracePt t="57583" x="5241925" y="4384675"/>
          <p14:tracePt t="57604" x="5241925" y="4394200"/>
          <p14:tracePt t="57615" x="5241925" y="4411663"/>
          <p14:tracePt t="57624" x="5232400" y="4419600"/>
          <p14:tracePt t="57635" x="5232400" y="4429125"/>
          <p14:tracePt t="57646" x="5214938" y="4446588"/>
          <p14:tracePt t="57663" x="5197475" y="4500563"/>
          <p14:tracePt t="57680" x="5143500" y="4554538"/>
          <p14:tracePt t="57697" x="5108575" y="4581525"/>
          <p14:tracePt t="57713" x="5099050" y="4589463"/>
          <p14:tracePt t="57730" x="5089525" y="4589463"/>
          <p14:tracePt t="57798" x="5099050" y="4589463"/>
          <p14:tracePt t="57818" x="5116513" y="4589463"/>
          <p14:tracePt t="57828" x="5133975" y="4589463"/>
          <p14:tracePt t="57839" x="5143500" y="4589463"/>
          <p14:tracePt t="57849" x="5180013" y="4589463"/>
          <p14:tracePt t="57863" x="5205413" y="4589463"/>
          <p14:tracePt t="57880" x="5224463" y="4589463"/>
          <p14:tracePt t="57941" x="5224463" y="4598988"/>
          <p14:tracePt t="57951" x="5205413" y="4608513"/>
          <p14:tracePt t="57961" x="5197475" y="4616450"/>
          <p14:tracePt t="57972" x="5180013" y="4652963"/>
          <p14:tracePt t="57982" x="5143500" y="4679950"/>
          <p14:tracePt t="57996" x="5133975" y="4724400"/>
          <p14:tracePt t="58014" x="5108575" y="4759325"/>
          <p14:tracePt t="58030" x="5108575" y="4786313"/>
          <p14:tracePt t="58047" x="5099050" y="4795838"/>
          <p14:tracePt t="58064" x="5081588" y="4803775"/>
          <p14:tracePt t="58080" x="5081588" y="4813300"/>
          <p14:tracePt t="58097" x="5045075" y="4848225"/>
          <p14:tracePt t="70234" x="5045075" y="4867275"/>
          <p14:tracePt t="70244" x="5062538" y="4894263"/>
          <p14:tracePt t="70255" x="5062538" y="4911725"/>
          <p14:tracePt t="70267" x="5081588" y="4929188"/>
          <p14:tracePt t="70284" x="5081588" y="4965700"/>
          <p14:tracePt t="70300" x="5089525" y="5099050"/>
          <p14:tracePt t="70317" x="5089525" y="5180013"/>
          <p14:tracePt t="70333" x="5089525" y="5187950"/>
          <p14:tracePt t="70428" x="5099050" y="5180013"/>
          <p14:tracePt t="70439" x="5099050" y="5160963"/>
          <p14:tracePt t="70450" x="5116513" y="5143500"/>
          <p14:tracePt t="70467" x="5126038" y="5116513"/>
          <p14:tracePt t="70483" x="5143500" y="5027613"/>
          <p14:tracePt t="70500" x="5143500" y="5010150"/>
          <p14:tracePt t="70516" x="5133975" y="5000625"/>
          <p14:tracePt t="70534" x="5126038" y="5000625"/>
          <p14:tracePt t="70551" x="5116513" y="5000625"/>
          <p14:tracePt t="70567" x="5108575" y="5000625"/>
          <p14:tracePt t="70583" x="5081588" y="5000625"/>
          <p14:tracePt t="70602" x="5054600" y="5000625"/>
          <p14:tracePt t="70634" x="5054600" y="4991100"/>
          <p14:tracePt t="70653" x="5054600" y="4983163"/>
          <p14:tracePt t="70667" x="5054600" y="4965700"/>
          <p14:tracePt t="70684" x="5054600" y="4919663"/>
          <p14:tracePt t="70700" x="5054600" y="4894263"/>
          <p14:tracePt t="70717" x="5099050" y="4741863"/>
          <p14:tracePt t="70735" x="5116513" y="4687888"/>
          <p14:tracePt t="70817" x="5108575" y="4687888"/>
          <p14:tracePt t="70847" x="5099050" y="4687888"/>
          <p14:tracePt t="70868" x="5081588" y="4687888"/>
          <p14:tracePt t="70877" x="5081588" y="4679950"/>
          <p14:tracePt t="70928" x="5072063" y="4679950"/>
          <p14:tracePt t="71000" x="5062538" y="4679950"/>
          <p14:tracePt t="71020" x="5054600" y="4679950"/>
          <p14:tracePt t="71031" x="5045075" y="4679950"/>
          <p14:tracePt t="71042" x="5037138" y="4679950"/>
          <p14:tracePt t="71061" x="5027613" y="4679950"/>
          <p14:tracePt t="71133" x="5037138" y="4679950"/>
          <p14:tracePt t="71143" x="5045075" y="4670425"/>
          <p14:tracePt t="71153" x="5054600" y="4670425"/>
          <p14:tracePt t="71173" x="5072063" y="4670425"/>
          <p14:tracePt t="71186" x="5081588" y="4670425"/>
          <p14:tracePt t="71200" x="5089525" y="4670425"/>
          <p14:tracePt t="71217" x="5126038" y="4670425"/>
          <p14:tracePt t="71233" x="5143500" y="4670425"/>
          <p14:tracePt t="71250" x="5180013" y="4670425"/>
          <p14:tracePt t="71267" x="5187950" y="4670425"/>
          <p14:tracePt t="71327" x="5180013" y="4670425"/>
          <p14:tracePt t="71338" x="5160963" y="4670425"/>
          <p14:tracePt t="71348" x="5153025" y="4670425"/>
          <p14:tracePt t="71358" x="5133975" y="4670425"/>
          <p14:tracePt t="71370" x="5126038" y="4670425"/>
          <p14:tracePt t="71383" x="5116513" y="4670425"/>
          <p14:tracePt t="71400" x="5099050" y="4670425"/>
          <p14:tracePt t="71420" x="5089525" y="4670425"/>
          <p14:tracePt t="71511" x="5099050" y="4670425"/>
          <p14:tracePt t="71521" x="5108575" y="4670425"/>
          <p14:tracePt t="71534" x="5126038" y="4670425"/>
          <p14:tracePt t="71553" x="5133975" y="4670425"/>
          <p14:tracePt t="71572" x="5143500" y="4670425"/>
          <p14:tracePt t="71633" x="5126038" y="4670425"/>
          <p14:tracePt t="71644" x="5108575" y="4670425"/>
          <p14:tracePt t="71654" x="5099050" y="4670425"/>
          <p14:tracePt t="71667" x="5089525" y="4670425"/>
          <p14:tracePt t="71686" x="5081588" y="4670425"/>
          <p14:tracePt t="71715" x="5072063" y="4670425"/>
          <p14:tracePt t="71725" x="5062538" y="4679950"/>
          <p14:tracePt t="71736" x="5054600" y="4679950"/>
          <p14:tracePt t="71756" x="5054600" y="4687888"/>
          <p14:tracePt t="71767" x="5054600" y="4697413"/>
          <p14:tracePt t="71784" x="5045075" y="4697413"/>
          <p14:tracePt t="71801" x="5045075" y="4705350"/>
          <p14:tracePt t="71819" x="5045075" y="4724400"/>
          <p14:tracePt t="71834" x="5045075" y="4732338"/>
          <p14:tracePt t="71851" x="5045075" y="4751388"/>
          <p14:tracePt t="71868" x="5045075" y="4768850"/>
          <p14:tracePt t="71900" x="5045075" y="4776788"/>
          <p14:tracePt t="71940" x="5045075" y="4786313"/>
          <p14:tracePt t="71951" x="5045075" y="4795838"/>
          <p14:tracePt t="71960" x="5045075" y="4803775"/>
          <p14:tracePt t="71971" x="5045075" y="4822825"/>
          <p14:tracePt t="71984" x="5037138" y="4840288"/>
          <p14:tracePt t="72002" x="5037138" y="4857750"/>
          <p14:tracePt t="72017" x="5037138" y="4867275"/>
          <p14:tracePt t="72073" x="5037138" y="4875213"/>
          <p14:tracePt t="72083" x="5054600" y="4894263"/>
          <p14:tracePt t="72093" x="5081588" y="4929188"/>
          <p14:tracePt t="72104" x="5108575" y="4938713"/>
          <p14:tracePt t="72117" x="5116513" y="4946650"/>
          <p14:tracePt t="72135" x="5133975" y="4946650"/>
          <p14:tracePt t="72165" x="5143500" y="4946650"/>
          <p14:tracePt t="72195" x="5143500" y="4929188"/>
          <p14:tracePt t="72205" x="5153025" y="4902200"/>
          <p14:tracePt t="72217" x="5153025" y="4894263"/>
          <p14:tracePt t="72236" x="5153025" y="4875213"/>
          <p14:tracePt t="72267" x="5153025" y="4867275"/>
          <p14:tracePt t="72287" x="5153025" y="4857750"/>
          <p14:tracePt t="72308" x="5153025" y="4848225"/>
          <p14:tracePt t="72339" x="5143500" y="4840288"/>
          <p14:tracePt t="72369" x="5133975" y="4840288"/>
          <p14:tracePt t="72400" x="5126038" y="4830763"/>
          <p14:tracePt t="72410" x="5116513" y="4830763"/>
          <p14:tracePt t="72441" x="5108575" y="4830763"/>
          <p14:tracePt t="72461" x="5108575" y="4822825"/>
          <p14:tracePt t="72471" x="5099050" y="4822825"/>
          <p14:tracePt t="72492" x="5089525" y="4822825"/>
          <p14:tracePt t="72502" x="5081588" y="4822825"/>
          <p14:tracePt t="72522" x="5072063" y="4822825"/>
          <p14:tracePt t="72544" x="5062538" y="4822825"/>
          <p14:tracePt t="72614" x="5054600" y="4830763"/>
          <p14:tracePt t="72624" x="5045075" y="4830763"/>
          <p14:tracePt t="72636" x="5037138" y="4840288"/>
          <p14:tracePt t="72655" x="5037138" y="4848225"/>
          <p14:tracePt t="72716" x="5037138" y="4857750"/>
          <p14:tracePt t="72767" x="5045075" y="4857750"/>
          <p14:tracePt t="72798" x="5054600" y="4857750"/>
          <p14:tracePt t="72819" x="5054600" y="4867275"/>
          <p14:tracePt t="72839" x="5062538" y="4867275"/>
          <p14:tracePt t="72869" x="5072063" y="4867275"/>
          <p14:tracePt t="72890" x="5081588" y="4867275"/>
          <p14:tracePt t="72900" x="5099050" y="4867275"/>
          <p14:tracePt t="72910" x="5116513" y="4867275"/>
          <p14:tracePt t="72920" x="5126038" y="4857750"/>
          <p14:tracePt t="72935" x="5133975" y="4857750"/>
          <p14:tracePt t="72953" x="5133975" y="4848225"/>
          <p14:tracePt t="72972" x="5133975" y="4840288"/>
          <p14:tracePt t="72984" x="5133975" y="4830763"/>
          <p14:tracePt t="73003" x="5143500" y="4822825"/>
          <p14:tracePt t="73023" x="5143500" y="4813300"/>
          <p14:tracePt t="73044" x="5143500" y="4803775"/>
          <p14:tracePt t="73054" x="5143500" y="4795838"/>
          <p14:tracePt t="73084" x="5143500" y="4786313"/>
          <p14:tracePt t="73094" x="5133975" y="4786313"/>
          <p14:tracePt t="73105" x="5126038" y="4786313"/>
          <p14:tracePt t="73117" x="5108575" y="4768850"/>
          <p14:tracePt t="73135" x="5099050" y="4768850"/>
          <p14:tracePt t="73151" x="5062538" y="4741863"/>
          <p14:tracePt t="73168" x="5010150" y="4705350"/>
          <p14:tracePt t="73186" x="4983163" y="4705350"/>
          <p14:tracePt t="73201" x="4983163" y="4714875"/>
          <p14:tracePt t="73217" x="4973638" y="4724400"/>
          <p14:tracePt t="73234" x="4973638" y="4732338"/>
          <p14:tracePt t="73251" x="4973638" y="4751388"/>
          <p14:tracePt t="73268" x="4973638" y="4786313"/>
          <p14:tracePt t="73300" x="4973638" y="4795838"/>
          <p14:tracePt t="73339" x="4983163" y="4795838"/>
          <p14:tracePt t="73349" x="4983163" y="4803775"/>
          <p14:tracePt t="73359" x="4983163" y="4813300"/>
          <p14:tracePt t="73370" x="4983163" y="4840288"/>
          <p14:tracePt t="73384" x="4983163" y="4848225"/>
          <p14:tracePt t="73401" x="4983163" y="4867275"/>
          <p14:tracePt t="73434" x="5000625" y="4867275"/>
          <p14:tracePt t="73452" x="5037138" y="4875213"/>
          <p14:tracePt t="73468" x="5054600" y="4875213"/>
          <p14:tracePt t="73484" x="5099050" y="4875213"/>
          <p14:tracePt t="73501" x="5116513" y="4875213"/>
          <p14:tracePt t="73517" x="5126038" y="4875213"/>
          <p14:tracePt t="73535" x="5133975" y="4867275"/>
          <p14:tracePt t="73568" x="5133975" y="4857750"/>
          <p14:tracePt t="73585" x="5133975" y="4848225"/>
          <p14:tracePt t="73605" x="5133975" y="4840288"/>
          <p14:tracePt t="73617" x="5133975" y="4822825"/>
          <p14:tracePt t="73635" x="5133975" y="4732338"/>
          <p14:tracePt t="73651" x="5133975" y="4697413"/>
          <p14:tracePt t="73668" x="5133975" y="4660900"/>
          <p14:tracePt t="73685" x="5116513" y="4660900"/>
          <p14:tracePt t="73701" x="5099050" y="4660900"/>
          <p14:tracePt t="73717" x="5072063" y="4670425"/>
          <p14:tracePt t="73734" x="5062538" y="4687888"/>
          <p14:tracePt t="73750" x="5054600" y="4697413"/>
          <p14:tracePt t="73768" x="5045075" y="4705350"/>
          <p14:tracePt t="73799" x="5045075" y="4724400"/>
          <p14:tracePt t="73809" x="5045075" y="4732338"/>
          <p14:tracePt t="73829" x="5045075" y="4741863"/>
          <p14:tracePt t="73840" x="5045075" y="4751388"/>
          <p14:tracePt t="73901" x="5045075" y="4759325"/>
          <p14:tracePt t="73942" x="5045075" y="4768850"/>
          <p14:tracePt t="73962" x="5045075" y="4786313"/>
          <p14:tracePt t="73972" x="5045075" y="4795838"/>
          <p14:tracePt t="73993" x="5045075" y="4803775"/>
          <p14:tracePt t="74003" x="5045075" y="4813300"/>
          <p14:tracePt t="74024" x="5045075" y="4822825"/>
          <p14:tracePt t="74035" x="5054600" y="4822825"/>
          <p14:tracePt t="74051" x="5081588" y="4830763"/>
          <p14:tracePt t="74068" x="5108575" y="4840288"/>
          <p14:tracePt t="74085" x="5116513" y="4840288"/>
          <p14:tracePt t="74101" x="5126038" y="4840288"/>
          <p14:tracePt t="74118" x="5133975" y="4840288"/>
          <p14:tracePt t="74137" x="5133975" y="4830763"/>
          <p14:tracePt t="74151" x="5133975" y="4822825"/>
          <p14:tracePt t="74177" x="5133975" y="4813300"/>
          <p14:tracePt t="74197" x="5133975" y="4803775"/>
          <p14:tracePt t="74207" x="5133975" y="4776788"/>
          <p14:tracePt t="74219" x="5133975" y="4751388"/>
          <p14:tracePt t="74234" x="5133975" y="4724400"/>
          <p14:tracePt t="74251" x="5133975" y="4687888"/>
          <p14:tracePt t="74269" x="5126038" y="4652963"/>
          <p14:tracePt t="74285" x="5116513" y="4652963"/>
          <p14:tracePt t="74317" x="5108575" y="4652963"/>
          <p14:tracePt t="74340" x="5089525" y="4652963"/>
          <p14:tracePt t="74361" x="5081588" y="4652963"/>
          <p14:tracePt t="74371" x="5072063" y="4652963"/>
          <p14:tracePt t="74384" x="5062538" y="4652963"/>
          <p14:tracePt t="74401" x="5054600" y="4652963"/>
          <p14:tracePt t="74418" x="5045075" y="4670425"/>
          <p14:tracePt t="74434" x="5037138" y="4687888"/>
          <p14:tracePt t="74451" x="5037138" y="4697413"/>
          <p14:tracePt t="74467" x="5037138" y="4714875"/>
          <p14:tracePt t="74501" x="5037138" y="4724400"/>
          <p14:tracePt t="74517" x="5037138" y="4732338"/>
          <p14:tracePt t="74535" x="5045075" y="4741863"/>
          <p14:tracePt t="74551" x="5045075" y="4759325"/>
          <p14:tracePt t="74568" x="5045075" y="4786313"/>
          <p14:tracePt t="74585" x="5045075" y="4803775"/>
          <p14:tracePt t="74601" x="5054600" y="4803775"/>
          <p14:tracePt t="74618" x="5062538" y="4813300"/>
          <p14:tracePt t="74651" x="5081588" y="4813300"/>
          <p14:tracePt t="74668" x="5116513" y="4813300"/>
          <p14:tracePt t="74685" x="5126038" y="4813300"/>
          <p14:tracePt t="74701" x="5143500" y="4813300"/>
          <p14:tracePt t="74718" x="5153025" y="4813300"/>
          <p14:tracePt t="74751" x="5160963" y="4803775"/>
          <p14:tracePt t="74768" x="5170488" y="4803775"/>
          <p14:tracePt t="74784" x="5170488" y="4786313"/>
          <p14:tracePt t="74802" x="5180013" y="4776788"/>
          <p14:tracePt t="74835" x="5180013" y="4768850"/>
          <p14:tracePt t="74871" x="5160963" y="4768850"/>
          <p14:tracePt t="74891" x="5153025" y="4768850"/>
          <p14:tracePt t="74902" x="5126038" y="4768850"/>
          <p14:tracePt t="74912" x="5108575" y="4768850"/>
          <p14:tracePt t="74923" x="5099050" y="4768850"/>
          <p14:tracePt t="74934" x="5089525" y="4759325"/>
          <p14:tracePt t="74952" x="5072063" y="4759325"/>
          <p14:tracePt t="74968" x="5062538" y="4759325"/>
          <p14:tracePt t="75062" x="5062538" y="4768850"/>
          <p14:tracePt t="75107" x="5062538" y="4776788"/>
          <p14:tracePt t="75147" x="5027613" y="4813300"/>
          <p14:tracePt t="75157" x="4911725" y="4911725"/>
          <p14:tracePt t="80687" x="4759325" y="5037138"/>
          <p14:tracePt t="80704" x="4724400" y="5205413"/>
          <p14:tracePt t="80721" x="4724400" y="5348288"/>
          <p14:tracePt t="80737" x="4759325" y="5456238"/>
          <p14:tracePt t="80755" x="4813300" y="5518150"/>
          <p14:tracePt t="80769" x="4857750" y="5554663"/>
          <p14:tracePt t="80786" x="4911725" y="5653088"/>
          <p14:tracePt t="80989" x="4840288" y="5697538"/>
          <p14:tracePt t="80999" x="4741863" y="5724525"/>
          <p14:tracePt t="81009" x="4670425" y="5759450"/>
          <p14:tracePt t="81021" x="4581525" y="5830888"/>
          <p14:tracePt t="81036" x="4456113" y="5919788"/>
          <p14:tracePt t="81053" x="4224338" y="6027738"/>
          <p14:tracePt t="81070" x="4152900" y="6072188"/>
          <p14:tracePt t="81086" x="4098925" y="6126163"/>
          <p14:tracePt t="81103" x="4098925" y="6134100"/>
          <p14:tracePt t="81121" x="4125913" y="6197600"/>
          <p14:tracePt t="81357" x="4125913" y="6188075"/>
          <p14:tracePt t="81367" x="4133850" y="6170613"/>
          <p14:tracePt t="81377" x="4152900" y="6116638"/>
          <p14:tracePt t="81388" x="4187825" y="5991225"/>
          <p14:tracePt t="81402" x="4251325" y="5857875"/>
          <p14:tracePt t="81420" x="4303713" y="5680075"/>
          <p14:tracePt t="81436" x="4322763" y="5616575"/>
          <p14:tracePt t="81453" x="4322763" y="5554663"/>
          <p14:tracePt t="81469" x="4303713" y="5419725"/>
          <p14:tracePt t="81486" x="4286250" y="5375275"/>
          <p14:tracePt t="81503" x="4268788" y="5322888"/>
          <p14:tracePt t="81521" x="4259263" y="5303838"/>
          <p14:tracePt t="81553" x="4251325" y="5303838"/>
          <p14:tracePt t="81612" x="4251325" y="5313363"/>
          <p14:tracePt t="81622" x="4251325" y="5330825"/>
          <p14:tracePt t="81632" x="4251325" y="5384800"/>
          <p14:tracePt t="81643" x="4241800" y="5456238"/>
          <p14:tracePt t="81655" x="4214813" y="5510213"/>
          <p14:tracePt t="81670" x="4205288" y="5554663"/>
          <p14:tracePt t="81686" x="4179888" y="5616575"/>
          <p14:tracePt t="81704" x="4170363" y="5680075"/>
          <p14:tracePt t="81720" x="4170363" y="5697538"/>
          <p14:tracePt t="81736" x="4205288" y="5768975"/>
          <p14:tracePt t="81990" x="4205288" y="5776913"/>
          <p14:tracePt t="82000" x="4205288" y="5795963"/>
          <p14:tracePt t="82010" x="4205288" y="5803900"/>
          <p14:tracePt t="82022" x="4205288" y="5813425"/>
          <p14:tracePt t="82037" x="4205288" y="5830888"/>
          <p14:tracePt t="82053" x="4205288" y="5867400"/>
          <p14:tracePt t="82072" x="4205288" y="5884863"/>
          <p14:tracePt t="82086" x="4205288" y="5894388"/>
          <p14:tracePt t="82103" x="4205288" y="5902325"/>
          <p14:tracePt t="82119" x="4214813" y="5902325"/>
          <p14:tracePt t="82136" x="4232275" y="5902325"/>
          <p14:tracePt t="82154" x="4259263" y="5902325"/>
          <p14:tracePt t="82170" x="4276725" y="5902325"/>
          <p14:tracePt t="82186" x="4295775" y="5902325"/>
          <p14:tracePt t="82204" x="4322763" y="5857875"/>
          <p14:tracePt t="82219" x="4322763" y="5848350"/>
          <p14:tracePt t="82256" x="4303713" y="5848350"/>
          <p14:tracePt t="82270" x="4286250" y="5857875"/>
          <p14:tracePt t="82287" x="4205288" y="5884863"/>
          <p14:tracePt t="82303" x="4152900" y="5894388"/>
          <p14:tracePt t="82320" x="4108450" y="5902325"/>
          <p14:tracePt t="82338" x="4089400" y="5902325"/>
          <p14:tracePt t="82439" x="4108450" y="5902325"/>
          <p14:tracePt t="82460" x="4116388" y="5902325"/>
          <p14:tracePt t="82470" x="4125913" y="5894388"/>
          <p14:tracePt t="82481" x="4133850" y="5894388"/>
          <p14:tracePt t="82490" x="4160838" y="5894388"/>
          <p14:tracePt t="82503" x="4179888" y="5894388"/>
          <p14:tracePt t="82521" x="4241800" y="5894388"/>
          <p14:tracePt t="82536" x="4276725" y="5894388"/>
          <p14:tracePt t="82553" x="4330700" y="5884863"/>
          <p14:tracePt t="82572" x="4367213" y="5875338"/>
          <p14:tracePt t="82586" x="4394200" y="5867400"/>
          <p14:tracePt t="82838" x="4394200" y="5875338"/>
          <p14:tracePt t="82858" x="4394200" y="5884863"/>
          <p14:tracePt t="82888" x="4394200" y="5894388"/>
          <p14:tracePt t="82899" x="4394200" y="5902325"/>
          <p14:tracePt t="82909" x="4375150" y="5911850"/>
          <p14:tracePt t="82921" x="4357688" y="5919788"/>
          <p14:tracePt t="82936" x="4348163" y="5938838"/>
          <p14:tracePt t="82953" x="4330700" y="5956300"/>
          <p14:tracePt t="82971" x="4322763" y="5965825"/>
          <p14:tracePt t="83072" x="4322763" y="5946775"/>
          <p14:tracePt t="83093" x="4322763" y="5938838"/>
          <p14:tracePt t="83103" x="4322763" y="5902325"/>
          <p14:tracePt t="83113" x="4322763" y="5857875"/>
          <p14:tracePt t="83124" x="4330700" y="5848350"/>
          <p14:tracePt t="83136" x="4357688" y="5813425"/>
          <p14:tracePt t="83154" x="4357688" y="5795963"/>
          <p14:tracePt t="83170" x="4402138" y="5741988"/>
          <p14:tracePt t="83187" x="4419600" y="5732463"/>
          <p14:tracePt t="83266" x="4446588" y="5732463"/>
          <p14:tracePt t="83277" x="4473575" y="5741988"/>
          <p14:tracePt t="83288" x="4491038" y="5759450"/>
          <p14:tracePt t="83303" x="4510088" y="5768975"/>
          <p14:tracePt t="83320" x="4527550" y="5813425"/>
          <p14:tracePt t="83338" x="4545013" y="5848350"/>
          <p14:tracePt t="83353" x="4572000" y="5902325"/>
          <p14:tracePt t="83370" x="4608513" y="5919788"/>
          <p14:tracePt t="83386" x="4616450" y="5919788"/>
          <p14:tracePt t="83404" x="4652963" y="5919788"/>
          <p14:tracePt t="83420" x="4697413" y="5911850"/>
          <p14:tracePt t="83726" x="4724400" y="5902325"/>
          <p14:tracePt t="83737" x="4786313" y="5894388"/>
          <p14:tracePt t="83747" x="4857750" y="5875338"/>
          <p14:tracePt t="83757" x="4919663" y="5857875"/>
          <p14:tracePt t="83770" x="4983163" y="5848350"/>
          <p14:tracePt t="83787" x="5027613" y="5830888"/>
          <p14:tracePt t="83803" x="5099050" y="5803900"/>
          <p14:tracePt t="83820" x="5133975" y="5795963"/>
          <p14:tracePt t="83837" x="5153025" y="5795963"/>
          <p14:tracePt t="83853" x="5170488" y="5786438"/>
          <p14:tracePt t="83900" x="5160963" y="5786438"/>
          <p14:tracePt t="83910" x="5133975" y="5786438"/>
          <p14:tracePt t="83922" x="5089525" y="5786438"/>
          <p14:tracePt t="83937" x="5010150" y="5786438"/>
          <p14:tracePt t="83954" x="4670425" y="5840413"/>
          <p14:tracePt t="83971" x="4259263" y="5884863"/>
          <p14:tracePt t="83987" x="4125913" y="5911850"/>
          <p14:tracePt t="84003" x="3919538" y="5946775"/>
          <p14:tracePt t="84020" x="3867150" y="5946775"/>
          <p14:tracePt t="84037" x="3857625" y="5946775"/>
          <p14:tracePt t="84073" x="3867150" y="5946775"/>
          <p14:tracePt t="84083" x="3884613" y="5946775"/>
          <p14:tracePt t="84094" x="3938588" y="5946775"/>
          <p14:tracePt t="84105" x="4037013" y="5946775"/>
          <p14:tracePt t="84120" x="4125913" y="5965825"/>
          <p14:tracePt t="84137" x="4313238" y="5991225"/>
          <p14:tracePt t="84154" x="4402138" y="6018213"/>
          <p14:tracePt t="84170" x="4598988" y="6054725"/>
          <p14:tracePt t="84186" x="4741863" y="6045200"/>
          <p14:tracePt t="84203" x="4822825" y="6027738"/>
          <p14:tracePt t="84220" x="4911725" y="6000750"/>
          <p14:tracePt t="84237" x="4973638" y="5973763"/>
          <p14:tracePt t="84339" x="4965700" y="5973763"/>
          <p14:tracePt t="84349" x="4946650" y="5973763"/>
          <p14:tracePt t="84360" x="4894263" y="5983288"/>
          <p14:tracePt t="84371" x="4840288" y="6010275"/>
          <p14:tracePt t="84387" x="4759325" y="6045200"/>
          <p14:tracePt t="84404" x="4429125" y="6126163"/>
          <p14:tracePt t="84420" x="4241800" y="6153150"/>
          <p14:tracePt t="84437" x="4197350" y="6161088"/>
          <p14:tracePt t="84453" x="4152900" y="6180138"/>
          <p14:tracePt t="84502" x="4160838" y="6180138"/>
          <p14:tracePt t="84513" x="4197350" y="6170613"/>
          <p14:tracePt t="84523" x="4276725" y="6116638"/>
          <p14:tracePt t="84537" x="4402138" y="6081713"/>
          <p14:tracePt t="84554" x="4616450" y="6037263"/>
          <p14:tracePt t="84571" x="4687888" y="6027738"/>
          <p14:tracePt t="84587" x="4813300" y="6010275"/>
          <p14:tracePt t="84604" x="4848225" y="6027738"/>
          <p14:tracePt t="88618" x="4884738" y="6018213"/>
          <p14:tracePt t="88628" x="4946650" y="5991225"/>
          <p14:tracePt t="88640" x="5010150" y="5965825"/>
          <p14:tracePt t="88655" x="5062538" y="5902325"/>
          <p14:tracePt t="88672" x="5160963" y="5848350"/>
          <p14:tracePt t="88689" x="5286375" y="5795963"/>
          <p14:tracePt t="88704" x="5340350" y="5768975"/>
          <p14:tracePt t="88721" x="5456238" y="5653088"/>
          <p14:tracePt t="88738" x="5483225" y="5554663"/>
          <p14:tracePt t="88755" x="5438775" y="5357813"/>
          <p14:tracePt t="88772" x="5241925" y="5276850"/>
          <p14:tracePt t="88788" x="5143500" y="5268913"/>
          <p14:tracePt t="88805" x="5081588" y="5276850"/>
          <p14:tracePt t="89017" x="5045075" y="5259388"/>
          <p14:tracePt t="89027" x="4875213" y="5241925"/>
          <p14:tracePt t="89038" x="4652963" y="5224463"/>
          <p14:tracePt t="89055" x="4224338" y="5180013"/>
          <p14:tracePt t="89071" x="3313113" y="5089525"/>
          <p14:tracePt t="89088" x="2357438" y="4983163"/>
          <p14:tracePt t="89104" x="1911350" y="4965700"/>
          <p14:tracePt t="89121" x="1204913" y="4946650"/>
          <p14:tracePt t="89139" x="1081088" y="4946650"/>
          <p14:tracePt t="89155" x="1017588" y="4946650"/>
          <p14:tracePt t="89171" x="1036638" y="4946650"/>
          <p14:tracePt t="89188" x="1062038" y="4946650"/>
          <p14:tracePt t="89204" x="1152525" y="4946650"/>
          <p14:tracePt t="89222" x="1276350" y="5037138"/>
          <p14:tracePt t="89621" x="1419225" y="5037138"/>
          <p14:tracePt t="89629" x="1544638" y="5037138"/>
          <p14:tracePt t="89640" x="1758950" y="5037138"/>
          <p14:tracePt t="89655" x="2054225" y="5037138"/>
          <p14:tracePt t="89672" x="2633663" y="5037138"/>
          <p14:tracePt t="89688" x="2928938" y="5037138"/>
          <p14:tracePt t="89705" x="3455988" y="4983163"/>
          <p14:tracePt t="89722" x="3724275" y="4929188"/>
          <p14:tracePt t="89738" x="3813175" y="4867275"/>
          <p14:tracePt t="89947" x="3724275" y="4830763"/>
          <p14:tracePt t="89956" x="3581400" y="4803775"/>
          <p14:tracePt t="89967" x="3251200" y="4724400"/>
          <p14:tracePt t="89977" x="2840038" y="4633913"/>
          <p14:tracePt t="89988" x="2312988" y="4510088"/>
          <p14:tracePt t="90006" x="1822450" y="4438650"/>
          <p14:tracePt t="90021" x="946150" y="4322763"/>
          <p14:tracePt t="90038" x="455613" y="4303713"/>
          <p14:tracePt t="90055" x="347663" y="4303713"/>
          <p14:tracePt t="90058" x="312738" y="4303713"/>
          <p14:tracePt t="90293" x="374650" y="4313238"/>
          <p14:tracePt t="90304" x="527050" y="4340225"/>
          <p14:tracePt t="90314" x="839788" y="4419600"/>
          <p14:tracePt t="90324" x="1179513" y="4518025"/>
          <p14:tracePt t="90338" x="1517650" y="4616450"/>
          <p14:tracePt t="90355" x="2133600" y="4857750"/>
          <p14:tracePt t="90372" x="2446338" y="4929188"/>
          <p14:tracePt t="90389" x="2759075" y="5045075"/>
          <p14:tracePt t="90406" x="2928938" y="5116513"/>
          <p14:tracePt t="90422" x="2973388" y="5153025"/>
          <p14:tracePt t="90439" x="3036888" y="5232400"/>
          <p14:tracePt t="90611" x="2751138" y="5295900"/>
          <p14:tracePt t="90640" x="2803525" y="5286375"/>
          <p14:tracePt t="90651" x="2990850" y="5251450"/>
          <p14:tracePt t="90662" x="3340100" y="5197475"/>
          <p14:tracePt t="90672" x="3741738" y="5153025"/>
          <p14:tracePt t="90689" x="4205288" y="5133975"/>
          <p14:tracePt t="90705" x="5072063" y="5133975"/>
          <p14:tracePt t="90722" x="5875338" y="5133975"/>
          <p14:tracePt t="90738" x="6116638" y="5116513"/>
          <p14:tracePt t="90755" x="6473825" y="4983163"/>
          <p14:tracePt t="90773" x="6608763" y="4822825"/>
          <p14:tracePt t="90788" x="6626225" y="4795838"/>
          <p14:tracePt t="90805" x="6634163" y="4776788"/>
          <p14:tracePt t="90822" x="6634163" y="4759325"/>
          <p14:tracePt t="90839" x="6589713" y="4759325"/>
          <p14:tracePt t="91051" x="6510338" y="4759325"/>
          <p14:tracePt t="91059" x="6456363" y="4759325"/>
          <p14:tracePt t="91072" x="6367463" y="4741863"/>
          <p14:tracePt t="91089" x="6062663" y="4670425"/>
          <p14:tracePt t="91105" x="5776913" y="4572000"/>
          <p14:tracePt t="91122" x="5330825" y="4322763"/>
          <p14:tracePt t="91139" x="5054600" y="4224338"/>
          <p14:tracePt t="91155" x="4562475" y="4062413"/>
          <p14:tracePt t="91173" x="4268788" y="3983038"/>
          <p14:tracePt t="91188" x="3884613" y="3867150"/>
          <p14:tracePt t="91205" x="3759200" y="3803650"/>
          <p14:tracePt t="91222" x="3776663" y="3741738"/>
          <p14:tracePt t="91468" x="3795713" y="3759200"/>
          <p14:tracePt t="91478" x="3830638" y="3840163"/>
          <p14:tracePt t="91489" x="3884613" y="3929063"/>
          <p14:tracePt t="91505" x="4000500" y="4133850"/>
          <p14:tracePt t="91522" x="4330700" y="4473575"/>
          <p14:tracePt t="91539" x="4589463" y="4670425"/>
          <p14:tracePt t="91556" x="4697413" y="4724400"/>
          <p14:tracePt t="91572" x="4946650" y="4732338"/>
          <p14:tracePt t="91590" x="5126038" y="4714875"/>
          <p14:tracePt t="91606" x="5197475" y="4670425"/>
          <p14:tracePt t="91775" x="4679950" y="4751388"/>
          <p14:tracePt t="91784" x="4295775" y="4822825"/>
          <p14:tracePt t="91795" x="3938588" y="4902200"/>
          <p14:tracePt t="91806" x="3616325" y="5010150"/>
          <p14:tracePt t="91822" x="3340100" y="5054600"/>
          <p14:tracePt t="91839" x="3062288" y="5099050"/>
          <p14:tracePt t="91856" x="2867025" y="5126038"/>
          <p14:tracePt t="91872" x="2795588" y="5133975"/>
          <p14:tracePt t="91889" x="2724150" y="5133975"/>
          <p14:tracePt t="92174" x="2813050" y="5099050"/>
          <p14:tracePt t="92184" x="2955925" y="5081588"/>
          <p14:tracePt t="92193" x="3170238" y="5062538"/>
          <p14:tracePt t="92205" x="3465513" y="5045075"/>
          <p14:tracePt t="92224" x="4125913" y="5010150"/>
          <p14:tracePt t="92239" x="4465638" y="5000625"/>
          <p14:tracePt t="92255" x="4983163" y="4983163"/>
          <p14:tracePt t="92272" x="5153025" y="4983163"/>
          <p14:tracePt t="92289" x="5438775" y="4965700"/>
          <p14:tracePt t="92305" x="5537200" y="4929188"/>
          <p14:tracePt t="92531" x="5313363" y="5062538"/>
          <p14:tracePt t="92540" x="5241925" y="5126038"/>
          <p14:tracePt t="92552" x="5170488" y="5180013"/>
          <p14:tracePt t="92560" x="5072063" y="5322888"/>
          <p14:tracePt t="92573" x="4983163" y="5419725"/>
          <p14:tracePt t="92590" x="4848225" y="5634038"/>
          <p14:tracePt t="92606" x="4776788" y="5822950"/>
          <p14:tracePt t="92623" x="4633913" y="6161088"/>
          <p14:tracePt t="92639" x="4581525" y="6224588"/>
          <p14:tracePt t="92656" x="4554538" y="6296025"/>
          <p14:tracePt t="92908" x="4633913" y="6269038"/>
          <p14:tracePt t="92918" x="4732338" y="6215063"/>
          <p14:tracePt t="92928" x="4875213" y="6153150"/>
          <p14:tracePt t="92939" x="5018088" y="6116638"/>
          <p14:tracePt t="92956" x="5133975" y="6072188"/>
          <p14:tracePt t="92972" x="5303838" y="5991225"/>
          <p14:tracePt t="92990" x="5518150" y="5875338"/>
          <p14:tracePt t="93006" x="5608638" y="5830888"/>
          <p14:tracePt t="93023" x="5705475" y="5732463"/>
          <p14:tracePt t="93040" x="5741988" y="5653088"/>
          <p14:tracePt t="93082" x="5724525" y="5643563"/>
          <p14:tracePt t="93092" x="5653088" y="5616575"/>
          <p14:tracePt t="93106" x="5411788" y="5527675"/>
          <p14:tracePt t="93123" x="4795838" y="5402263"/>
          <p14:tracePt t="93139" x="4473575" y="5375275"/>
          <p14:tracePt t="93156" x="4089400" y="5340350"/>
          <p14:tracePt t="104468" x="4160838" y="5348288"/>
          <p14:tracePt t="104477" x="4276725" y="5375275"/>
          <p14:tracePt t="104487" x="4411663" y="5394325"/>
          <p14:tracePt t="104497" x="4554538" y="5429250"/>
          <p14:tracePt t="104509" x="4705350" y="5473700"/>
          <p14:tracePt t="104526" x="4830763" y="5500688"/>
          <p14:tracePt t="104542" x="4956175" y="5537200"/>
          <p14:tracePt t="104559" x="5010150" y="5554663"/>
          <p14:tracePt t="104576" x="5027613" y="5562600"/>
          <p14:tracePt t="104592" x="5037138" y="5562600"/>
          <p14:tracePt t="104620" x="5000625" y="5581650"/>
          <p14:tracePt t="104630" x="4938713" y="5599113"/>
          <p14:tracePt t="104643" x="4848225" y="5643563"/>
          <p14:tracePt t="104660" x="4759325" y="5661025"/>
          <p14:tracePt t="104676" x="4554538" y="5661025"/>
          <p14:tracePt t="104692" x="4438650" y="5608638"/>
          <p14:tracePt t="114643" x="4554538" y="5589588"/>
          <p14:tracePt t="114652" x="4724400" y="5572125"/>
          <p14:tracePt t="114664" x="4902200" y="5545138"/>
          <p14:tracePt t="114679" x="5099050" y="5545138"/>
          <p14:tracePt t="114695" x="5330825" y="5545138"/>
          <p14:tracePt t="114712" x="5402263" y="5545138"/>
          <p14:tracePt t="114728" x="5500688" y="5562600"/>
          <p14:tracePt t="114745" x="5572125" y="5626100"/>
          <p14:tracePt t="114761" x="5608638" y="5680075"/>
          <p14:tracePt t="114778" x="5724525" y="5697538"/>
          <p14:tracePt t="115175" x="5626100" y="5822950"/>
          <p14:tracePt t="115184" x="5589588" y="5894388"/>
          <p14:tracePt t="115195" x="5572125" y="5965825"/>
          <p14:tracePt t="115211" x="5562600" y="6027738"/>
          <p14:tracePt t="115228" x="5581650" y="6134100"/>
          <p14:tracePt t="115245" x="5670550" y="6232525"/>
          <p14:tracePt t="115262" x="5732463" y="6251575"/>
          <p14:tracePt t="115278" x="5956300" y="6259513"/>
          <p14:tracePt t="115296" x="6269038" y="6188075"/>
          <p14:tracePt t="115311" x="6411913" y="60896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cost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35641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Furthermore, </a:t>
            </a:r>
            <a:r>
              <a:rPr lang="en-US" dirty="0"/>
              <a:t>l</a:t>
            </a:r>
            <a:r>
              <a:rPr lang="en-US" dirty="0" smtClean="0"/>
              <a:t>atches require additional HW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Overall cost is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341344" y="1554596"/>
            <a:ext cx="2865791" cy="627363"/>
          </a:xfrm>
          <a:prstGeom prst="rect">
            <a:avLst/>
          </a:prstGeom>
          <a:solidFill>
            <a:srgbClr val="FFCC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G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873302" y="1544092"/>
            <a:ext cx="315615" cy="627363"/>
          </a:xfrm>
          <a:prstGeom prst="rect">
            <a:avLst/>
          </a:prstGeom>
          <a:solidFill>
            <a:srgbClr val="CBD5EA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latin typeface="+mj-lt"/>
                <a:cs typeface="Arial" pitchFamily="34" charset="0"/>
              </a:rPr>
              <a:t>Q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323956" y="2443353"/>
            <a:ext cx="1398032" cy="627363"/>
          </a:xfrm>
          <a:prstGeom prst="rect">
            <a:avLst/>
          </a:prstGeom>
          <a:solidFill>
            <a:srgbClr val="FFCC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G/2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62374" y="2443356"/>
            <a:ext cx="315615" cy="627363"/>
          </a:xfrm>
          <a:prstGeom prst="rect">
            <a:avLst/>
          </a:prstGeom>
          <a:solidFill>
            <a:srgbClr val="CBD5EA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Q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318401" y="2443352"/>
            <a:ext cx="1398032" cy="627363"/>
          </a:xfrm>
          <a:prstGeom prst="rect">
            <a:avLst/>
          </a:prstGeom>
          <a:solidFill>
            <a:srgbClr val="FFCC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G/2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15730" y="3287128"/>
            <a:ext cx="1076273" cy="627363"/>
          </a:xfrm>
          <a:prstGeom prst="rect">
            <a:avLst/>
          </a:prstGeom>
          <a:solidFill>
            <a:srgbClr val="FFCC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G/3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533752" y="3279577"/>
            <a:ext cx="315615" cy="627363"/>
          </a:xfrm>
          <a:prstGeom prst="rect">
            <a:avLst/>
          </a:prstGeom>
          <a:solidFill>
            <a:srgbClr val="CBD5EA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Q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991117" y="3287130"/>
            <a:ext cx="1076273" cy="627363"/>
          </a:xfrm>
          <a:prstGeom prst="rect">
            <a:avLst/>
          </a:prstGeom>
          <a:solidFill>
            <a:srgbClr val="FFCC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G/3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36631" y="3287130"/>
            <a:ext cx="1076273" cy="627363"/>
          </a:xfrm>
          <a:prstGeom prst="rect">
            <a:avLst/>
          </a:prstGeom>
          <a:solidFill>
            <a:srgbClr val="FFCC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G/3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873302" y="2443354"/>
            <a:ext cx="315615" cy="627363"/>
          </a:xfrm>
          <a:prstGeom prst="rect">
            <a:avLst/>
          </a:prstGeom>
          <a:solidFill>
            <a:srgbClr val="CBD5EA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Q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873302" y="3287129"/>
            <a:ext cx="315615" cy="627363"/>
          </a:xfrm>
          <a:prstGeom prst="rect">
            <a:avLst/>
          </a:prstGeom>
          <a:solidFill>
            <a:srgbClr val="CBD5EA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Q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95545" y="3296835"/>
            <a:ext cx="315615" cy="627363"/>
          </a:xfrm>
          <a:prstGeom prst="rect">
            <a:avLst/>
          </a:prstGeom>
          <a:solidFill>
            <a:srgbClr val="CBD5EA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Q</a:t>
            </a:r>
            <a:endParaRPr lang="ru-RU" sz="2000" b="1" dirty="0" smtClean="0">
              <a:latin typeface="+mj-lt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533752" y="4727559"/>
                <a:ext cx="12408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752" y="4727559"/>
                <a:ext cx="124085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970" r="-2956"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983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Cost/Performance Trade-off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059931"/>
            <a:ext cx="8688388" cy="51011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1981, </a:t>
            </a:r>
            <a:r>
              <a:rPr lang="en-US" b="1" dirty="0" smtClean="0"/>
              <a:t>Peter </a:t>
            </a:r>
            <a:r>
              <a:rPr lang="en-US" b="1" dirty="0"/>
              <a:t>M. </a:t>
            </a:r>
            <a:r>
              <a:rPr lang="en-US" b="1" dirty="0" err="1" smtClean="0"/>
              <a:t>Kogge</a:t>
            </a:r>
            <a:r>
              <a:rPr lang="en-US" b="1" dirty="0" smtClean="0"/>
              <a:t> </a:t>
            </a:r>
            <a:r>
              <a:rPr lang="en-US" dirty="0" smtClean="0"/>
              <a:t>used following metric to find optimal pipeline: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Derivation by </a:t>
            </a:r>
            <a:r>
              <a:rPr lang="en-US" i="1" dirty="0" smtClean="0"/>
              <a:t>N</a:t>
            </a:r>
            <a:r>
              <a:rPr lang="en-US" dirty="0"/>
              <a:t> </a:t>
            </a:r>
            <a:r>
              <a:rPr lang="en-US" dirty="0" smtClean="0"/>
              <a:t>can be used to find minimum: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HW cost is not very important today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Most of CPUs are superscalar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61064" y="1977482"/>
                <a:ext cx="4559004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𝑁𝑄𝑠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064" y="1977482"/>
                <a:ext cx="4559004" cy="5670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1259" y="3245003"/>
                <a:ext cx="32558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𝐺𝐿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𝑄𝑠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259" y="3245003"/>
                <a:ext cx="3255891" cy="818366"/>
              </a:xfrm>
              <a:prstGeom prst="rect">
                <a:avLst/>
              </a:prstGeom>
              <a:blipFill rotWithShape="0">
                <a:blip r:embed="rId3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56517" y="4247256"/>
                <a:ext cx="175047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𝑄𝐿𝑠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0" dirty="0" smtClean="0">
                  <a:latin typeface="Neo Sans Intel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517" y="4247256"/>
                <a:ext cx="1750479" cy="8183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6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2.5|7.1|18.6|20.3|2.9|8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0.6|18.7|5.4|2.4|5.6|8.4|2.4|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6.3|0.7|1.9|0.8|1.4|0.9|11.9|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|6.2|14|16.4|4.2|5.6|6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5.6|3.5|3.7|1.7|2.7|13.3|48.5|106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3.6|25.1|1.4|5.1|20.6|13.2|22.6|35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5|8.2|15.1|4.2|28.5|26.8|60.5|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7.6|7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36.4|3.5|23|9.7|70.4|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1.6|26.5|11.1|14.3|5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3.3|23.4|5.3|35.1|4.7|10.1|3.8|4.9|2.9|3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3|20.1|0.6|14.9|5.3|27.2|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53.4|11|26.4|42.7|12.6|11|4|12.7|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3|18.2|2.8|20.6|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4.8|7.9|1.3|22.2|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7.8"/>
</p:tagLst>
</file>

<file path=ppt/theme/theme1.xml><?xml version="1.0" encoding="utf-8"?>
<a:theme xmlns:a="http://schemas.openxmlformats.org/drawingml/2006/main" name="2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6101</TotalTime>
  <Words>721</Words>
  <Application>Microsoft Office PowerPoint</Application>
  <PresentationFormat>On-screen Show (4:3)</PresentationFormat>
  <Paragraphs>233</Paragraphs>
  <Slides>23</Slides>
  <Notes>1</Notes>
  <HiddenSlides>2</HiddenSlides>
  <MMClips>20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MS PGothic</vt:lpstr>
      <vt:lpstr>MS PGothic</vt:lpstr>
      <vt:lpstr>Arial</vt:lpstr>
      <vt:lpstr>Calibri</vt:lpstr>
      <vt:lpstr>Cambria Math</vt:lpstr>
      <vt:lpstr>Consolas</vt:lpstr>
      <vt:lpstr>Courier New</vt:lpstr>
      <vt:lpstr>Neo Sans Intel</vt:lpstr>
      <vt:lpstr>Neo Sans Intel Medium</vt:lpstr>
      <vt:lpstr>Verdana</vt:lpstr>
      <vt:lpstr>Wingdings</vt:lpstr>
      <vt:lpstr>2_mdsp_2011</vt:lpstr>
      <vt:lpstr>Performance and Power</vt:lpstr>
      <vt:lpstr>Performance</vt:lpstr>
      <vt:lpstr>Refresher: Golden rule of CS</vt:lpstr>
      <vt:lpstr>Refresher: Pipeline speedup</vt:lpstr>
      <vt:lpstr>Ways to increase speedup</vt:lpstr>
      <vt:lpstr>Pipeline Timing Model</vt:lpstr>
      <vt:lpstr>Performance with Latches</vt:lpstr>
      <vt:lpstr>Hardware cost</vt:lpstr>
      <vt:lpstr>Cost/Performance Trade-off</vt:lpstr>
      <vt:lpstr>Improving model: adding BTB Impact</vt:lpstr>
      <vt:lpstr>Improving model: adding superscalar</vt:lpstr>
      <vt:lpstr>Maximum performance</vt:lpstr>
      <vt:lpstr>Intel CPUs timeline</vt:lpstr>
      <vt:lpstr>Power</vt:lpstr>
      <vt:lpstr>Refresher: Why Power Is Important</vt:lpstr>
      <vt:lpstr>Refresher: Power Consumption in CMOS</vt:lpstr>
      <vt:lpstr>Recharging Power</vt:lpstr>
      <vt:lpstr>Dynamic power</vt:lpstr>
      <vt:lpstr>Static power</vt:lpstr>
      <vt:lpstr>Performance/Power balance</vt:lpstr>
      <vt:lpstr>Overcoming Power Wall</vt:lpstr>
      <vt:lpstr>Thank You Q/A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565</cp:revision>
  <dcterms:created xsi:type="dcterms:W3CDTF">2011-10-24T08:13:52Z</dcterms:created>
  <dcterms:modified xsi:type="dcterms:W3CDTF">2015-12-12T16:42:08Z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